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6" r:id="rId7"/>
    <p:sldId id="269" r:id="rId8"/>
    <p:sldId id="268" r:id="rId9"/>
    <p:sldId id="261" r:id="rId10"/>
    <p:sldId id="262" r:id="rId11"/>
    <p:sldId id="267" r:id="rId12"/>
    <p:sldId id="263" r:id="rId13"/>
    <p:sldId id="264" r:id="rId14"/>
    <p:sldId id="26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7" d="100"/>
          <a:sy n="57" d="100"/>
        </p:scale>
        <p:origin x="1016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sv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hyperlink" Target="https://www.ncei.noaa.gov/pub/data/ghcn/daily/" TargetMode="External"/><Relationship Id="rId6" Type="http://schemas.openxmlformats.org/officeDocument/2006/relationships/image" Target="../media/image10.jpg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8993316" TargetMode="External"/><Relationship Id="rId2" Type="http://schemas.openxmlformats.org/officeDocument/2006/relationships/hyperlink" Target="https://doi.org/10.1038/s41467-023-41063-6" TargetMode="External"/><Relationship Id="rId1" Type="http://schemas.openxmlformats.org/officeDocument/2006/relationships/hyperlink" Target="https://www.jetir.org/papers/JETIR2301221.pdf" TargetMode="External"/><Relationship Id="rId6" Type="http://schemas.openxmlformats.org/officeDocument/2006/relationships/hyperlink" Target="https://doi.org/10.1007/s10584-020-02943-8" TargetMode="External"/><Relationship Id="rId5" Type="http://schemas.openxmlformats.org/officeDocument/2006/relationships/hyperlink" Target="https://www.ijsr.net/archive/v9i8/SR20722101621.pdf" TargetMode="External"/><Relationship Id="rId4" Type="http://schemas.openxmlformats.org/officeDocument/2006/relationships/hyperlink" Target="https://doi.org/10.5194/tc-18-403-2024" TargetMode="External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0.jpg"/><Relationship Id="rId5" Type="http://schemas.openxmlformats.org/officeDocument/2006/relationships/hyperlink" Target="https://www.ncei.noaa.gov/pub/data/ghcn/daily/" TargetMode="External"/><Relationship Id="rId4" Type="http://schemas.openxmlformats.org/officeDocument/2006/relationships/image" Target="../media/image9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hyperlink" Target="https://ieeexplore.ieee.org/document/8993316" TargetMode="External"/><Relationship Id="rId2" Type="http://schemas.openxmlformats.org/officeDocument/2006/relationships/hyperlink" Target="https://doi.org/10.1038/s41467-023-41063-6" TargetMode="External"/><Relationship Id="rId1" Type="http://schemas.openxmlformats.org/officeDocument/2006/relationships/hyperlink" Target="https://www.jetir.org/papers/JETIR2301221.pdf" TargetMode="External"/><Relationship Id="rId6" Type="http://schemas.openxmlformats.org/officeDocument/2006/relationships/hyperlink" Target="https://doi.org/10.1007/s10584-020-02943-8" TargetMode="External"/><Relationship Id="rId5" Type="http://schemas.openxmlformats.org/officeDocument/2006/relationships/hyperlink" Target="https://www.ijsr.net/archive/v9i8/SR20722101621.pdf" TargetMode="External"/><Relationship Id="rId4" Type="http://schemas.openxmlformats.org/officeDocument/2006/relationships/hyperlink" Target="https://doi.org/10.5194/tc-18-403-2024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737E56-2AF2-4F7E-98DD-BB7FBDEBE658}" type="doc">
      <dgm:prSet loTypeId="urn:microsoft.com/office/officeart/2016/7/layout/VerticalSolidActionLis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0373697D-5479-408D-81C7-0FE573AB0F0D}">
      <dgm:prSet/>
      <dgm:spPr/>
      <dgm:t>
        <a:bodyPr/>
        <a:lstStyle/>
        <a:p>
          <a:pPr>
            <a:defRPr b="1"/>
          </a:pPr>
          <a:r>
            <a:rPr lang="en-US" b="1" i="0"/>
            <a:t>What is the project about?</a:t>
          </a:r>
          <a:endParaRPr lang="en-US"/>
        </a:p>
      </dgm:t>
    </dgm:pt>
    <dgm:pt modelId="{2D1C089B-F34F-4DAB-B47D-C5F7D33AAAD1}" type="parTrans" cxnId="{54EF0166-DEC2-4A68-9637-BA4A03EB4EF5}">
      <dgm:prSet/>
      <dgm:spPr/>
      <dgm:t>
        <a:bodyPr/>
        <a:lstStyle/>
        <a:p>
          <a:endParaRPr lang="en-US"/>
        </a:p>
      </dgm:t>
    </dgm:pt>
    <dgm:pt modelId="{54191614-B9CF-44A0-BAAA-C079056DBD79}" type="sibTrans" cxnId="{54EF0166-DEC2-4A68-9637-BA4A03EB4EF5}">
      <dgm:prSet/>
      <dgm:spPr/>
      <dgm:t>
        <a:bodyPr/>
        <a:lstStyle/>
        <a:p>
          <a:endParaRPr lang="en-US"/>
        </a:p>
      </dgm:t>
    </dgm:pt>
    <dgm:pt modelId="{19142D88-E714-4C27-8DBD-E863759C3286}">
      <dgm:prSet/>
      <dgm:spPr/>
      <dgm:t>
        <a:bodyPr/>
        <a:lstStyle/>
        <a:p>
          <a:r>
            <a:rPr lang="en-US" b="0" i="0"/>
            <a:t>Exploring the relationship between snowfall, snow depth, and temperature fluctuations.</a:t>
          </a:r>
          <a:endParaRPr lang="en-US"/>
        </a:p>
      </dgm:t>
    </dgm:pt>
    <dgm:pt modelId="{262792ED-87A0-4482-9683-915E657E79FC}" type="parTrans" cxnId="{5114C2D9-6692-4113-99B3-7D01E5F969AF}">
      <dgm:prSet/>
      <dgm:spPr/>
      <dgm:t>
        <a:bodyPr/>
        <a:lstStyle/>
        <a:p>
          <a:endParaRPr lang="en-US"/>
        </a:p>
      </dgm:t>
    </dgm:pt>
    <dgm:pt modelId="{65D59DB0-CC5B-495C-B25E-B78A406CCC10}" type="sibTrans" cxnId="{5114C2D9-6692-4113-99B3-7D01E5F969AF}">
      <dgm:prSet/>
      <dgm:spPr/>
      <dgm:t>
        <a:bodyPr/>
        <a:lstStyle/>
        <a:p>
          <a:endParaRPr lang="en-US"/>
        </a:p>
      </dgm:t>
    </dgm:pt>
    <dgm:pt modelId="{B672F75A-FD74-4AED-AA06-68907CAC53AA}">
      <dgm:prSet/>
      <dgm:spPr/>
      <dgm:t>
        <a:bodyPr/>
        <a:lstStyle/>
        <a:p>
          <a:r>
            <a:rPr lang="en-US" b="0" i="0"/>
            <a:t>Predicting temperature changes and extreme cold events using machine learning.</a:t>
          </a:r>
          <a:endParaRPr lang="en-US"/>
        </a:p>
      </dgm:t>
    </dgm:pt>
    <dgm:pt modelId="{55F2A7B5-8B7C-4676-B494-DBACDEFF5FC5}" type="parTrans" cxnId="{D329D4D7-580B-4511-A66C-D0C238ECFC58}">
      <dgm:prSet/>
      <dgm:spPr/>
      <dgm:t>
        <a:bodyPr/>
        <a:lstStyle/>
        <a:p>
          <a:endParaRPr lang="en-US"/>
        </a:p>
      </dgm:t>
    </dgm:pt>
    <dgm:pt modelId="{5998F65E-9C19-486A-AA65-5671F74C8307}" type="sibTrans" cxnId="{D329D4D7-580B-4511-A66C-D0C238ECFC58}">
      <dgm:prSet/>
      <dgm:spPr/>
      <dgm:t>
        <a:bodyPr/>
        <a:lstStyle/>
        <a:p>
          <a:endParaRPr lang="en-US"/>
        </a:p>
      </dgm:t>
    </dgm:pt>
    <dgm:pt modelId="{4CFFF07E-CE54-4C8A-AD64-7C6A7D10828F}">
      <dgm:prSet/>
      <dgm:spPr/>
      <dgm:t>
        <a:bodyPr/>
        <a:lstStyle/>
        <a:p>
          <a:pPr>
            <a:defRPr b="1"/>
          </a:pPr>
          <a:r>
            <a:rPr lang="en-US" b="1" i="0"/>
            <a:t>Why is this project chosen?</a:t>
          </a:r>
          <a:endParaRPr lang="en-US"/>
        </a:p>
      </dgm:t>
    </dgm:pt>
    <dgm:pt modelId="{9F3389C1-5171-4BD6-A848-432D716E6EC1}" type="parTrans" cxnId="{D17D600D-B155-496C-99A3-9274D459982B}">
      <dgm:prSet/>
      <dgm:spPr/>
      <dgm:t>
        <a:bodyPr/>
        <a:lstStyle/>
        <a:p>
          <a:endParaRPr lang="en-US"/>
        </a:p>
      </dgm:t>
    </dgm:pt>
    <dgm:pt modelId="{816B5E52-B251-45B3-899F-7A6BDF841CB5}" type="sibTrans" cxnId="{D17D600D-B155-496C-99A3-9274D459982B}">
      <dgm:prSet/>
      <dgm:spPr/>
      <dgm:t>
        <a:bodyPr/>
        <a:lstStyle/>
        <a:p>
          <a:endParaRPr lang="en-US"/>
        </a:p>
      </dgm:t>
    </dgm:pt>
    <dgm:pt modelId="{437B1AD8-FC55-4F5A-B1D6-30824D708864}">
      <dgm:prSet/>
      <dgm:spPr/>
      <dgm:t>
        <a:bodyPr/>
        <a:lstStyle/>
        <a:p>
          <a:r>
            <a:rPr lang="en-US" b="0" i="0"/>
            <a:t>Extreme cold events have significant impacts on agriculture, urban planning, and emergency preparedness.</a:t>
          </a:r>
          <a:endParaRPr lang="en-US"/>
        </a:p>
      </dgm:t>
    </dgm:pt>
    <dgm:pt modelId="{26F26729-C0FC-4BBC-89DD-DD8BB49FBFDF}" type="parTrans" cxnId="{7EB843DD-C608-4FAD-B30B-721237C1BA6E}">
      <dgm:prSet/>
      <dgm:spPr/>
      <dgm:t>
        <a:bodyPr/>
        <a:lstStyle/>
        <a:p>
          <a:endParaRPr lang="en-US"/>
        </a:p>
      </dgm:t>
    </dgm:pt>
    <dgm:pt modelId="{E65783D5-5FB5-46A1-BAB0-D4A74886751D}" type="sibTrans" cxnId="{7EB843DD-C608-4FAD-B30B-721237C1BA6E}">
      <dgm:prSet/>
      <dgm:spPr/>
      <dgm:t>
        <a:bodyPr/>
        <a:lstStyle/>
        <a:p>
          <a:endParaRPr lang="en-US"/>
        </a:p>
      </dgm:t>
    </dgm:pt>
    <dgm:pt modelId="{F0B950EC-4697-436B-8608-9191967B75AB}">
      <dgm:prSet/>
      <dgm:spPr/>
      <dgm:t>
        <a:bodyPr/>
        <a:lstStyle/>
        <a:p>
          <a:r>
            <a:rPr lang="en-US" b="0" i="0"/>
            <a:t>Accurate predictions can help mitigate risks and improve decision-making.</a:t>
          </a:r>
          <a:endParaRPr lang="en-US"/>
        </a:p>
      </dgm:t>
    </dgm:pt>
    <dgm:pt modelId="{2928F747-19D5-447D-8FF1-4E731A88D758}" type="parTrans" cxnId="{644D9F1F-8570-4AD4-894E-CC9B19A0086E}">
      <dgm:prSet/>
      <dgm:spPr/>
      <dgm:t>
        <a:bodyPr/>
        <a:lstStyle/>
        <a:p>
          <a:endParaRPr lang="en-US"/>
        </a:p>
      </dgm:t>
    </dgm:pt>
    <dgm:pt modelId="{14B5C7DF-E568-4CA4-9853-91E0EAA32ECF}" type="sibTrans" cxnId="{644D9F1F-8570-4AD4-894E-CC9B19A0086E}">
      <dgm:prSet/>
      <dgm:spPr/>
      <dgm:t>
        <a:bodyPr/>
        <a:lstStyle/>
        <a:p>
          <a:endParaRPr lang="en-US"/>
        </a:p>
      </dgm:t>
    </dgm:pt>
    <dgm:pt modelId="{DA60258A-83E8-4727-B9E7-E2AFFDA43B95}">
      <dgm:prSet/>
      <dgm:spPr/>
      <dgm:t>
        <a:bodyPr/>
        <a:lstStyle/>
        <a:p>
          <a:pPr>
            <a:defRPr b="1"/>
          </a:pPr>
          <a:r>
            <a:rPr lang="en-US" b="1" i="0"/>
            <a:t>Research Question:</a:t>
          </a:r>
          <a:endParaRPr lang="en-US"/>
        </a:p>
      </dgm:t>
    </dgm:pt>
    <dgm:pt modelId="{BCA84DA0-8736-4FFD-91C6-0A8C2531AD23}" type="parTrans" cxnId="{AFB4CF36-7FC9-4FCE-AA27-C57243F6B222}">
      <dgm:prSet/>
      <dgm:spPr/>
      <dgm:t>
        <a:bodyPr/>
        <a:lstStyle/>
        <a:p>
          <a:endParaRPr lang="en-US"/>
        </a:p>
      </dgm:t>
    </dgm:pt>
    <dgm:pt modelId="{4D3C9851-6BC1-4A7F-80D3-71B96C786C6B}" type="sibTrans" cxnId="{AFB4CF36-7FC9-4FCE-AA27-C57243F6B222}">
      <dgm:prSet/>
      <dgm:spPr/>
      <dgm:t>
        <a:bodyPr/>
        <a:lstStyle/>
        <a:p>
          <a:endParaRPr lang="en-US"/>
        </a:p>
      </dgm:t>
    </dgm:pt>
    <dgm:pt modelId="{6FCDF429-AC31-4496-B8C9-1CBD772175DC}">
      <dgm:prSet/>
      <dgm:spPr/>
      <dgm:t>
        <a:bodyPr/>
        <a:lstStyle/>
        <a:p>
          <a:r>
            <a:rPr lang="en-US" b="0" i="0"/>
            <a:t>How does snowfall and snow depth influence temperature fluctuations?</a:t>
          </a:r>
          <a:endParaRPr lang="en-US"/>
        </a:p>
      </dgm:t>
    </dgm:pt>
    <dgm:pt modelId="{E161F4D4-0C0A-409D-BE6E-D90B70225653}" type="parTrans" cxnId="{87C6C0FC-51EE-4E64-9859-7B7F58C1C27C}">
      <dgm:prSet/>
      <dgm:spPr/>
      <dgm:t>
        <a:bodyPr/>
        <a:lstStyle/>
        <a:p>
          <a:endParaRPr lang="en-US"/>
        </a:p>
      </dgm:t>
    </dgm:pt>
    <dgm:pt modelId="{AA0E3282-2DCD-4BF1-A57D-CE7ECB1BE6DF}" type="sibTrans" cxnId="{87C6C0FC-51EE-4E64-9859-7B7F58C1C27C}">
      <dgm:prSet/>
      <dgm:spPr/>
      <dgm:t>
        <a:bodyPr/>
        <a:lstStyle/>
        <a:p>
          <a:endParaRPr lang="en-US"/>
        </a:p>
      </dgm:t>
    </dgm:pt>
    <dgm:pt modelId="{1E2C1E90-D5F6-4300-BB13-6D4ABEBCC601}">
      <dgm:prSet/>
      <dgm:spPr/>
      <dgm:t>
        <a:bodyPr/>
        <a:lstStyle/>
        <a:p>
          <a:r>
            <a:rPr lang="en-US" b="0" i="0"/>
            <a:t>Can machine learning models predict temperature changes and extreme cold events with high accuracy?</a:t>
          </a:r>
          <a:endParaRPr lang="en-US"/>
        </a:p>
      </dgm:t>
    </dgm:pt>
    <dgm:pt modelId="{FF4C6433-68D1-4D22-BBDF-ACECECA5B758}" type="parTrans" cxnId="{3AD36712-D3DA-42E0-8B1C-D9DDF0088943}">
      <dgm:prSet/>
      <dgm:spPr/>
      <dgm:t>
        <a:bodyPr/>
        <a:lstStyle/>
        <a:p>
          <a:endParaRPr lang="en-US"/>
        </a:p>
      </dgm:t>
    </dgm:pt>
    <dgm:pt modelId="{15A9D26D-E2CA-4BCC-AB46-78BA8F705BD8}" type="sibTrans" cxnId="{3AD36712-D3DA-42E0-8B1C-D9DDF0088943}">
      <dgm:prSet/>
      <dgm:spPr/>
      <dgm:t>
        <a:bodyPr/>
        <a:lstStyle/>
        <a:p>
          <a:endParaRPr lang="en-US"/>
        </a:p>
      </dgm:t>
    </dgm:pt>
    <dgm:pt modelId="{1E4B0381-3342-43B0-B101-1F2F63C7D175}" type="pres">
      <dgm:prSet presAssocID="{C7737E56-2AF2-4F7E-98DD-BB7FBDEBE658}" presName="Name0" presStyleCnt="0">
        <dgm:presLayoutVars>
          <dgm:dir/>
          <dgm:animLvl val="lvl"/>
          <dgm:resizeHandles val="exact"/>
        </dgm:presLayoutVars>
      </dgm:prSet>
      <dgm:spPr/>
    </dgm:pt>
    <dgm:pt modelId="{CA26CC3D-FF3F-4EE2-BEA8-029BED352EB1}" type="pres">
      <dgm:prSet presAssocID="{0373697D-5479-408D-81C7-0FE573AB0F0D}" presName="linNode" presStyleCnt="0"/>
      <dgm:spPr/>
    </dgm:pt>
    <dgm:pt modelId="{C9BEED3E-FA99-4842-A207-823A9972DD5F}" type="pres">
      <dgm:prSet presAssocID="{0373697D-5479-408D-81C7-0FE573AB0F0D}" presName="parentText" presStyleLbl="alignNode1" presStyleIdx="0" presStyleCnt="3">
        <dgm:presLayoutVars>
          <dgm:chMax val="1"/>
          <dgm:bulletEnabled/>
        </dgm:presLayoutVars>
      </dgm:prSet>
      <dgm:spPr/>
    </dgm:pt>
    <dgm:pt modelId="{12E6DA96-AA72-4616-864A-5B8C23816697}" type="pres">
      <dgm:prSet presAssocID="{0373697D-5479-408D-81C7-0FE573AB0F0D}" presName="descendantText" presStyleLbl="alignAccFollowNode1" presStyleIdx="0" presStyleCnt="3">
        <dgm:presLayoutVars>
          <dgm:bulletEnabled/>
        </dgm:presLayoutVars>
      </dgm:prSet>
      <dgm:spPr/>
    </dgm:pt>
    <dgm:pt modelId="{45E247C0-DE24-4CCA-901E-7B92DDE66F06}" type="pres">
      <dgm:prSet presAssocID="{54191614-B9CF-44A0-BAAA-C079056DBD79}" presName="sp" presStyleCnt="0"/>
      <dgm:spPr/>
    </dgm:pt>
    <dgm:pt modelId="{71258775-44BB-471C-B422-82D6342260F9}" type="pres">
      <dgm:prSet presAssocID="{4CFFF07E-CE54-4C8A-AD64-7C6A7D10828F}" presName="linNode" presStyleCnt="0"/>
      <dgm:spPr/>
    </dgm:pt>
    <dgm:pt modelId="{C336F1D2-1D15-435B-B846-C935DC93ACA1}" type="pres">
      <dgm:prSet presAssocID="{4CFFF07E-CE54-4C8A-AD64-7C6A7D10828F}" presName="parentText" presStyleLbl="alignNode1" presStyleIdx="1" presStyleCnt="3">
        <dgm:presLayoutVars>
          <dgm:chMax val="1"/>
          <dgm:bulletEnabled/>
        </dgm:presLayoutVars>
      </dgm:prSet>
      <dgm:spPr/>
    </dgm:pt>
    <dgm:pt modelId="{C59935A2-8132-4479-8FD2-10F40198D9A0}" type="pres">
      <dgm:prSet presAssocID="{4CFFF07E-CE54-4C8A-AD64-7C6A7D10828F}" presName="descendantText" presStyleLbl="alignAccFollowNode1" presStyleIdx="1" presStyleCnt="3">
        <dgm:presLayoutVars>
          <dgm:bulletEnabled/>
        </dgm:presLayoutVars>
      </dgm:prSet>
      <dgm:spPr/>
    </dgm:pt>
    <dgm:pt modelId="{1B3047E8-7CA0-4C71-9923-2E806E0B5C5B}" type="pres">
      <dgm:prSet presAssocID="{816B5E52-B251-45B3-899F-7A6BDF841CB5}" presName="sp" presStyleCnt="0"/>
      <dgm:spPr/>
    </dgm:pt>
    <dgm:pt modelId="{203A6695-F04B-44BD-BDF6-401872E79768}" type="pres">
      <dgm:prSet presAssocID="{DA60258A-83E8-4727-B9E7-E2AFFDA43B95}" presName="linNode" presStyleCnt="0"/>
      <dgm:spPr/>
    </dgm:pt>
    <dgm:pt modelId="{B65E4D9B-71BB-4836-A1AB-8D0A4B2E8F22}" type="pres">
      <dgm:prSet presAssocID="{DA60258A-83E8-4727-B9E7-E2AFFDA43B95}" presName="parentText" presStyleLbl="alignNode1" presStyleIdx="2" presStyleCnt="3">
        <dgm:presLayoutVars>
          <dgm:chMax val="1"/>
          <dgm:bulletEnabled/>
        </dgm:presLayoutVars>
      </dgm:prSet>
      <dgm:spPr/>
    </dgm:pt>
    <dgm:pt modelId="{2732D04B-E645-4D63-AF45-F41857C455C2}" type="pres">
      <dgm:prSet presAssocID="{DA60258A-83E8-4727-B9E7-E2AFFDA43B95}" presName="descendantText" presStyleLbl="alignAccFollowNode1" presStyleIdx="2" presStyleCnt="3">
        <dgm:presLayoutVars>
          <dgm:bulletEnabled/>
        </dgm:presLayoutVars>
      </dgm:prSet>
      <dgm:spPr/>
    </dgm:pt>
  </dgm:ptLst>
  <dgm:cxnLst>
    <dgm:cxn modelId="{58D6D202-AB91-4C31-9670-D64AED3387F5}" type="presOf" srcId="{19142D88-E714-4C27-8DBD-E863759C3286}" destId="{12E6DA96-AA72-4616-864A-5B8C23816697}" srcOrd="0" destOrd="0" presId="urn:microsoft.com/office/officeart/2016/7/layout/VerticalSolidActionList"/>
    <dgm:cxn modelId="{D17D600D-B155-496C-99A3-9274D459982B}" srcId="{C7737E56-2AF2-4F7E-98DD-BB7FBDEBE658}" destId="{4CFFF07E-CE54-4C8A-AD64-7C6A7D10828F}" srcOrd="1" destOrd="0" parTransId="{9F3389C1-5171-4BD6-A848-432D716E6EC1}" sibTransId="{816B5E52-B251-45B3-899F-7A6BDF841CB5}"/>
    <dgm:cxn modelId="{C271D60F-13AC-4324-B49E-27E13DBF7AF1}" type="presOf" srcId="{0373697D-5479-408D-81C7-0FE573AB0F0D}" destId="{C9BEED3E-FA99-4842-A207-823A9972DD5F}" srcOrd="0" destOrd="0" presId="urn:microsoft.com/office/officeart/2016/7/layout/VerticalSolidActionList"/>
    <dgm:cxn modelId="{2E7FE511-0A47-46FA-B972-0B1513DB5B9D}" type="presOf" srcId="{C7737E56-2AF2-4F7E-98DD-BB7FBDEBE658}" destId="{1E4B0381-3342-43B0-B101-1F2F63C7D175}" srcOrd="0" destOrd="0" presId="urn:microsoft.com/office/officeart/2016/7/layout/VerticalSolidActionList"/>
    <dgm:cxn modelId="{3AD36712-D3DA-42E0-8B1C-D9DDF0088943}" srcId="{DA60258A-83E8-4727-B9E7-E2AFFDA43B95}" destId="{1E2C1E90-D5F6-4300-BB13-6D4ABEBCC601}" srcOrd="1" destOrd="0" parTransId="{FF4C6433-68D1-4D22-BBDF-ACECECA5B758}" sibTransId="{15A9D26D-E2CA-4BCC-AB46-78BA8F705BD8}"/>
    <dgm:cxn modelId="{644D9F1F-8570-4AD4-894E-CC9B19A0086E}" srcId="{4CFFF07E-CE54-4C8A-AD64-7C6A7D10828F}" destId="{F0B950EC-4697-436B-8608-9191967B75AB}" srcOrd="1" destOrd="0" parTransId="{2928F747-19D5-447D-8FF1-4E731A88D758}" sibTransId="{14B5C7DF-E568-4CA4-9853-91E0EAA32ECF}"/>
    <dgm:cxn modelId="{D4A77421-E405-4EFC-8542-5C61794126E5}" type="presOf" srcId="{6FCDF429-AC31-4496-B8C9-1CBD772175DC}" destId="{2732D04B-E645-4D63-AF45-F41857C455C2}" srcOrd="0" destOrd="0" presId="urn:microsoft.com/office/officeart/2016/7/layout/VerticalSolidActionList"/>
    <dgm:cxn modelId="{AFB4CF36-7FC9-4FCE-AA27-C57243F6B222}" srcId="{C7737E56-2AF2-4F7E-98DD-BB7FBDEBE658}" destId="{DA60258A-83E8-4727-B9E7-E2AFFDA43B95}" srcOrd="2" destOrd="0" parTransId="{BCA84DA0-8736-4FFD-91C6-0A8C2531AD23}" sibTransId="{4D3C9851-6BC1-4A7F-80D3-71B96C786C6B}"/>
    <dgm:cxn modelId="{54EF0166-DEC2-4A68-9637-BA4A03EB4EF5}" srcId="{C7737E56-2AF2-4F7E-98DD-BB7FBDEBE658}" destId="{0373697D-5479-408D-81C7-0FE573AB0F0D}" srcOrd="0" destOrd="0" parTransId="{2D1C089B-F34F-4DAB-B47D-C5F7D33AAAD1}" sibTransId="{54191614-B9CF-44A0-BAAA-C079056DBD79}"/>
    <dgm:cxn modelId="{E9092D50-500F-4F05-ABE2-75966BDCB5E0}" type="presOf" srcId="{B672F75A-FD74-4AED-AA06-68907CAC53AA}" destId="{12E6DA96-AA72-4616-864A-5B8C23816697}" srcOrd="0" destOrd="1" presId="urn:microsoft.com/office/officeart/2016/7/layout/VerticalSolidActionList"/>
    <dgm:cxn modelId="{F0C06D55-67DD-42CC-B8E7-EC58FB4C3D74}" type="presOf" srcId="{437B1AD8-FC55-4F5A-B1D6-30824D708864}" destId="{C59935A2-8132-4479-8FD2-10F40198D9A0}" srcOrd="0" destOrd="0" presId="urn:microsoft.com/office/officeart/2016/7/layout/VerticalSolidActionList"/>
    <dgm:cxn modelId="{DBF9267F-143E-43E9-8FE1-08984E3F9880}" type="presOf" srcId="{4CFFF07E-CE54-4C8A-AD64-7C6A7D10828F}" destId="{C336F1D2-1D15-435B-B846-C935DC93ACA1}" srcOrd="0" destOrd="0" presId="urn:microsoft.com/office/officeart/2016/7/layout/VerticalSolidActionList"/>
    <dgm:cxn modelId="{D329D4D7-580B-4511-A66C-D0C238ECFC58}" srcId="{0373697D-5479-408D-81C7-0FE573AB0F0D}" destId="{B672F75A-FD74-4AED-AA06-68907CAC53AA}" srcOrd="1" destOrd="0" parTransId="{55F2A7B5-8B7C-4676-B494-DBACDEFF5FC5}" sibTransId="{5998F65E-9C19-486A-AA65-5671F74C8307}"/>
    <dgm:cxn modelId="{5114C2D9-6692-4113-99B3-7D01E5F969AF}" srcId="{0373697D-5479-408D-81C7-0FE573AB0F0D}" destId="{19142D88-E714-4C27-8DBD-E863759C3286}" srcOrd="0" destOrd="0" parTransId="{262792ED-87A0-4482-9683-915E657E79FC}" sibTransId="{65D59DB0-CC5B-495C-B25E-B78A406CCC10}"/>
    <dgm:cxn modelId="{DF27FCD9-A21D-4CA4-A890-49B0EC6E5EEA}" type="presOf" srcId="{F0B950EC-4697-436B-8608-9191967B75AB}" destId="{C59935A2-8132-4479-8FD2-10F40198D9A0}" srcOrd="0" destOrd="1" presId="urn:microsoft.com/office/officeart/2016/7/layout/VerticalSolidActionList"/>
    <dgm:cxn modelId="{99CD48DB-4B7D-4B42-80E0-4704CDBB7B64}" type="presOf" srcId="{1E2C1E90-D5F6-4300-BB13-6D4ABEBCC601}" destId="{2732D04B-E645-4D63-AF45-F41857C455C2}" srcOrd="0" destOrd="1" presId="urn:microsoft.com/office/officeart/2016/7/layout/VerticalSolidActionList"/>
    <dgm:cxn modelId="{7EB843DD-C608-4FAD-B30B-721237C1BA6E}" srcId="{4CFFF07E-CE54-4C8A-AD64-7C6A7D10828F}" destId="{437B1AD8-FC55-4F5A-B1D6-30824D708864}" srcOrd="0" destOrd="0" parTransId="{26F26729-C0FC-4BBC-89DD-DD8BB49FBFDF}" sibTransId="{E65783D5-5FB5-46A1-BAB0-D4A74886751D}"/>
    <dgm:cxn modelId="{8E8883EF-81C3-48E9-82FC-ED53CF2C1397}" type="presOf" srcId="{DA60258A-83E8-4727-B9E7-E2AFFDA43B95}" destId="{B65E4D9B-71BB-4836-A1AB-8D0A4B2E8F22}" srcOrd="0" destOrd="0" presId="urn:microsoft.com/office/officeart/2016/7/layout/VerticalSolidActionList"/>
    <dgm:cxn modelId="{87C6C0FC-51EE-4E64-9859-7B7F58C1C27C}" srcId="{DA60258A-83E8-4727-B9E7-E2AFFDA43B95}" destId="{6FCDF429-AC31-4496-B8C9-1CBD772175DC}" srcOrd="0" destOrd="0" parTransId="{E161F4D4-0C0A-409D-BE6E-D90B70225653}" sibTransId="{AA0E3282-2DCD-4BF1-A57D-CE7ECB1BE6DF}"/>
    <dgm:cxn modelId="{553ED840-5301-4132-B86C-2A625290D760}" type="presParOf" srcId="{1E4B0381-3342-43B0-B101-1F2F63C7D175}" destId="{CA26CC3D-FF3F-4EE2-BEA8-029BED352EB1}" srcOrd="0" destOrd="0" presId="urn:microsoft.com/office/officeart/2016/7/layout/VerticalSolidActionList"/>
    <dgm:cxn modelId="{1761E8D2-3DE3-4812-B082-70C134623022}" type="presParOf" srcId="{CA26CC3D-FF3F-4EE2-BEA8-029BED352EB1}" destId="{C9BEED3E-FA99-4842-A207-823A9972DD5F}" srcOrd="0" destOrd="0" presId="urn:microsoft.com/office/officeart/2016/7/layout/VerticalSolidActionList"/>
    <dgm:cxn modelId="{44720F25-2067-4E6C-8D20-034C0E7C5C72}" type="presParOf" srcId="{CA26CC3D-FF3F-4EE2-BEA8-029BED352EB1}" destId="{12E6DA96-AA72-4616-864A-5B8C23816697}" srcOrd="1" destOrd="0" presId="urn:microsoft.com/office/officeart/2016/7/layout/VerticalSolidActionList"/>
    <dgm:cxn modelId="{F4CF55B5-116C-4B09-AB3F-F8E3CD12C14B}" type="presParOf" srcId="{1E4B0381-3342-43B0-B101-1F2F63C7D175}" destId="{45E247C0-DE24-4CCA-901E-7B92DDE66F06}" srcOrd="1" destOrd="0" presId="urn:microsoft.com/office/officeart/2016/7/layout/VerticalSolidActionList"/>
    <dgm:cxn modelId="{D8193822-DEF4-40A3-98D4-780F13DE892C}" type="presParOf" srcId="{1E4B0381-3342-43B0-B101-1F2F63C7D175}" destId="{71258775-44BB-471C-B422-82D6342260F9}" srcOrd="2" destOrd="0" presId="urn:microsoft.com/office/officeart/2016/7/layout/VerticalSolidActionList"/>
    <dgm:cxn modelId="{B6186074-9369-497E-8236-31EF5363ED59}" type="presParOf" srcId="{71258775-44BB-471C-B422-82D6342260F9}" destId="{C336F1D2-1D15-435B-B846-C935DC93ACA1}" srcOrd="0" destOrd="0" presId="urn:microsoft.com/office/officeart/2016/7/layout/VerticalSolidActionList"/>
    <dgm:cxn modelId="{67D3B07E-C60D-4351-B0FC-BA8C0013D5C9}" type="presParOf" srcId="{71258775-44BB-471C-B422-82D6342260F9}" destId="{C59935A2-8132-4479-8FD2-10F40198D9A0}" srcOrd="1" destOrd="0" presId="urn:microsoft.com/office/officeart/2016/7/layout/VerticalSolidActionList"/>
    <dgm:cxn modelId="{65509FD5-DCC5-4AD2-921D-091CAC70C5C9}" type="presParOf" srcId="{1E4B0381-3342-43B0-B101-1F2F63C7D175}" destId="{1B3047E8-7CA0-4C71-9923-2E806E0B5C5B}" srcOrd="3" destOrd="0" presId="urn:microsoft.com/office/officeart/2016/7/layout/VerticalSolidActionList"/>
    <dgm:cxn modelId="{C37EBF76-6855-4ACF-980D-2109518BA903}" type="presParOf" srcId="{1E4B0381-3342-43B0-B101-1F2F63C7D175}" destId="{203A6695-F04B-44BD-BDF6-401872E79768}" srcOrd="4" destOrd="0" presId="urn:microsoft.com/office/officeart/2016/7/layout/VerticalSolidActionList"/>
    <dgm:cxn modelId="{B595CD90-EBD1-4BE9-98D3-56AAFE77C763}" type="presParOf" srcId="{203A6695-F04B-44BD-BDF6-401872E79768}" destId="{B65E4D9B-71BB-4836-A1AB-8D0A4B2E8F22}" srcOrd="0" destOrd="0" presId="urn:microsoft.com/office/officeart/2016/7/layout/VerticalSolidActionList"/>
    <dgm:cxn modelId="{AB0CB014-CA4E-49A5-8EC6-C41ED52924BE}" type="presParOf" srcId="{203A6695-F04B-44BD-BDF6-401872E79768}" destId="{2732D04B-E645-4D63-AF45-F41857C455C2}" srcOrd="1" destOrd="0" presId="urn:microsoft.com/office/officeart/2016/7/layout/VerticalSolidAction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B25D24D-E029-4757-8E0F-894312FDBA16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66ED7858-4B75-4875-8730-52536A4C510D}">
      <dgm:prSet/>
      <dgm:spPr/>
      <dgm:t>
        <a:bodyPr/>
        <a:lstStyle/>
        <a:p>
          <a:pPr>
            <a:defRPr b="1"/>
          </a:pPr>
          <a:r>
            <a:rPr lang="en-US" b="1" i="0"/>
            <a:t>Dataset Source:</a:t>
          </a:r>
          <a:r>
            <a:rPr lang="en-US" b="0" i="0"/>
            <a:t> NOAA’s GHCN-Daily dataset.</a:t>
          </a:r>
          <a:endParaRPr lang="en-US"/>
        </a:p>
      </dgm:t>
    </dgm:pt>
    <dgm:pt modelId="{55D2BE59-F350-4052-A21D-717A7E856D87}" type="parTrans" cxnId="{78879313-2A9E-400D-A766-93A78DDF1DFC}">
      <dgm:prSet/>
      <dgm:spPr/>
      <dgm:t>
        <a:bodyPr/>
        <a:lstStyle/>
        <a:p>
          <a:endParaRPr lang="en-US"/>
        </a:p>
      </dgm:t>
    </dgm:pt>
    <dgm:pt modelId="{B674DC51-445E-487C-B06B-38A8D4495249}" type="sibTrans" cxnId="{78879313-2A9E-400D-A766-93A78DDF1DFC}">
      <dgm:prSet/>
      <dgm:spPr/>
      <dgm:t>
        <a:bodyPr/>
        <a:lstStyle/>
        <a:p>
          <a:endParaRPr lang="en-US"/>
        </a:p>
      </dgm:t>
    </dgm:pt>
    <dgm:pt modelId="{19D7B8E5-3CB5-4C9A-B5DA-FEB7CF360EBD}">
      <dgm:prSet/>
      <dgm:spPr/>
      <dgm:t>
        <a:bodyPr/>
        <a:lstStyle/>
        <a:p>
          <a:pPr>
            <a:defRPr b="1"/>
          </a:pPr>
          <a:r>
            <a:rPr lang="en-US" b="1" i="0" dirty="0"/>
            <a:t>Dataset Link:</a:t>
          </a:r>
          <a:r>
            <a:rPr lang="en-US" b="0" i="0" dirty="0"/>
            <a:t> </a:t>
          </a:r>
          <a:r>
            <a:rPr lang="en-US" b="0" i="0" dirty="0">
              <a:hlinkClick xmlns:r="http://schemas.openxmlformats.org/officeDocument/2006/relationships" r:id="rId1"/>
            </a:rPr>
            <a:t>ncei.noaa.gov</a:t>
          </a:r>
          <a:endParaRPr lang="en-US" dirty="0"/>
        </a:p>
      </dgm:t>
    </dgm:pt>
    <dgm:pt modelId="{648AF8D4-C03C-4DD0-8052-B2C7CD2D05CA}" type="parTrans" cxnId="{A4E1ADD7-79AB-4C36-89AA-262453927861}">
      <dgm:prSet/>
      <dgm:spPr/>
      <dgm:t>
        <a:bodyPr/>
        <a:lstStyle/>
        <a:p>
          <a:endParaRPr lang="en-US"/>
        </a:p>
      </dgm:t>
    </dgm:pt>
    <dgm:pt modelId="{97C0CA2D-B2AA-48D1-9B0B-6CA805496346}" type="sibTrans" cxnId="{A4E1ADD7-79AB-4C36-89AA-262453927861}">
      <dgm:prSet/>
      <dgm:spPr/>
      <dgm:t>
        <a:bodyPr/>
        <a:lstStyle/>
        <a:p>
          <a:endParaRPr lang="en-US"/>
        </a:p>
      </dgm:t>
    </dgm:pt>
    <dgm:pt modelId="{906A2B74-E0CF-4259-AAC9-8FC6AAA4737A}">
      <dgm:prSet/>
      <dgm:spPr/>
      <dgm:t>
        <a:bodyPr/>
        <a:lstStyle/>
        <a:p>
          <a:pPr>
            <a:defRPr b="1"/>
          </a:pPr>
          <a:r>
            <a:rPr lang="en-US" b="1" i="0"/>
            <a:t>Dataset Description:</a:t>
          </a:r>
          <a:endParaRPr lang="en-US"/>
        </a:p>
      </dgm:t>
    </dgm:pt>
    <dgm:pt modelId="{FF51A8F4-734A-497C-88EF-1D98A07A48D9}" type="parTrans" cxnId="{CF300A4F-F3CA-4948-8748-862E1CE0D2D0}">
      <dgm:prSet/>
      <dgm:spPr/>
      <dgm:t>
        <a:bodyPr/>
        <a:lstStyle/>
        <a:p>
          <a:endParaRPr lang="en-US"/>
        </a:p>
      </dgm:t>
    </dgm:pt>
    <dgm:pt modelId="{C72CFCC5-08FE-40F3-8F93-3C14ABA145D1}" type="sibTrans" cxnId="{CF300A4F-F3CA-4948-8748-862E1CE0D2D0}">
      <dgm:prSet/>
      <dgm:spPr/>
      <dgm:t>
        <a:bodyPr/>
        <a:lstStyle/>
        <a:p>
          <a:endParaRPr lang="en-US"/>
        </a:p>
      </dgm:t>
    </dgm:pt>
    <dgm:pt modelId="{0F228DDB-9050-44EC-A041-67AD36137FA6}">
      <dgm:prSet/>
      <dgm:spPr/>
      <dgm:t>
        <a:bodyPr/>
        <a:lstStyle/>
        <a:p>
          <a:r>
            <a:rPr lang="en-US" b="1" i="0"/>
            <a:t>Size:</a:t>
          </a:r>
          <a:r>
            <a:rPr lang="en-US" b="0" i="0"/>
            <a:t> ~129,648 station records worldwide.</a:t>
          </a:r>
          <a:endParaRPr lang="en-US"/>
        </a:p>
      </dgm:t>
    </dgm:pt>
    <dgm:pt modelId="{D050776C-69CD-4BFD-801C-7B3A0D082A34}" type="parTrans" cxnId="{1159B43E-F308-49E2-BAFA-D38FB1D9AC3F}">
      <dgm:prSet/>
      <dgm:spPr/>
      <dgm:t>
        <a:bodyPr/>
        <a:lstStyle/>
        <a:p>
          <a:endParaRPr lang="en-US"/>
        </a:p>
      </dgm:t>
    </dgm:pt>
    <dgm:pt modelId="{46F5DE67-CCC4-411F-B1DF-8929BADAD8E6}" type="sibTrans" cxnId="{1159B43E-F308-49E2-BAFA-D38FB1D9AC3F}">
      <dgm:prSet/>
      <dgm:spPr/>
      <dgm:t>
        <a:bodyPr/>
        <a:lstStyle/>
        <a:p>
          <a:endParaRPr lang="en-US"/>
        </a:p>
      </dgm:t>
    </dgm:pt>
    <dgm:pt modelId="{53EF669A-192F-46ED-B3A6-13BACD4DA338}">
      <dgm:prSet/>
      <dgm:spPr/>
      <dgm:t>
        <a:bodyPr/>
        <a:lstStyle/>
        <a:p>
          <a:r>
            <a:rPr lang="en-US" b="1" i="0"/>
            <a:t>Attributes:</a:t>
          </a:r>
          <a:endParaRPr lang="en-US"/>
        </a:p>
      </dgm:t>
    </dgm:pt>
    <dgm:pt modelId="{01411A8B-9AE8-4812-B9BC-D0B8DADA0F51}" type="parTrans" cxnId="{3AA2F081-D66B-4976-9902-4196DECF710B}">
      <dgm:prSet/>
      <dgm:spPr/>
      <dgm:t>
        <a:bodyPr/>
        <a:lstStyle/>
        <a:p>
          <a:endParaRPr lang="en-US"/>
        </a:p>
      </dgm:t>
    </dgm:pt>
    <dgm:pt modelId="{002D0B5A-59D5-407C-BC05-18AB033663E1}" type="sibTrans" cxnId="{3AA2F081-D66B-4976-9902-4196DECF710B}">
      <dgm:prSet/>
      <dgm:spPr/>
      <dgm:t>
        <a:bodyPr/>
        <a:lstStyle/>
        <a:p>
          <a:endParaRPr lang="en-US"/>
        </a:p>
      </dgm:t>
    </dgm:pt>
    <dgm:pt modelId="{30D052E6-30B2-4408-9016-D6FB8D57DE3C}">
      <dgm:prSet/>
      <dgm:spPr/>
      <dgm:t>
        <a:bodyPr/>
        <a:lstStyle/>
        <a:p>
          <a:r>
            <a:rPr lang="en-US" b="0" i="0"/>
            <a:t>Snowfall (SNOW)</a:t>
          </a:r>
          <a:endParaRPr lang="en-US"/>
        </a:p>
      </dgm:t>
    </dgm:pt>
    <dgm:pt modelId="{88BAC65A-A8B1-4FE5-A197-C446F485F384}" type="parTrans" cxnId="{D2737A4D-78ED-4277-9788-861A62461A07}">
      <dgm:prSet/>
      <dgm:spPr/>
      <dgm:t>
        <a:bodyPr/>
        <a:lstStyle/>
        <a:p>
          <a:endParaRPr lang="en-US"/>
        </a:p>
      </dgm:t>
    </dgm:pt>
    <dgm:pt modelId="{083FAF99-C1EF-442E-8957-91E8847BA094}" type="sibTrans" cxnId="{D2737A4D-78ED-4277-9788-861A62461A07}">
      <dgm:prSet/>
      <dgm:spPr/>
      <dgm:t>
        <a:bodyPr/>
        <a:lstStyle/>
        <a:p>
          <a:endParaRPr lang="en-US"/>
        </a:p>
      </dgm:t>
    </dgm:pt>
    <dgm:pt modelId="{6A5BD825-8EB2-4E07-AE6A-13EB69672412}">
      <dgm:prSet/>
      <dgm:spPr/>
      <dgm:t>
        <a:bodyPr/>
        <a:lstStyle/>
        <a:p>
          <a:r>
            <a:rPr lang="en-US" b="0" i="0"/>
            <a:t>Snow Depth (SNWD)</a:t>
          </a:r>
          <a:endParaRPr lang="en-US"/>
        </a:p>
      </dgm:t>
    </dgm:pt>
    <dgm:pt modelId="{95D97CC2-3F05-4097-83CA-52DC43AF2AFC}" type="parTrans" cxnId="{9E115E03-B6D7-4C26-A089-E6C1399856D9}">
      <dgm:prSet/>
      <dgm:spPr/>
      <dgm:t>
        <a:bodyPr/>
        <a:lstStyle/>
        <a:p>
          <a:endParaRPr lang="en-US"/>
        </a:p>
      </dgm:t>
    </dgm:pt>
    <dgm:pt modelId="{AC5991FC-DEB5-4DFF-8A0F-F86F7DC7854F}" type="sibTrans" cxnId="{9E115E03-B6D7-4C26-A089-E6C1399856D9}">
      <dgm:prSet/>
      <dgm:spPr/>
      <dgm:t>
        <a:bodyPr/>
        <a:lstStyle/>
        <a:p>
          <a:endParaRPr lang="en-US"/>
        </a:p>
      </dgm:t>
    </dgm:pt>
    <dgm:pt modelId="{E4CA1F26-B452-4944-9B5F-C46CC77C0840}">
      <dgm:prSet/>
      <dgm:spPr/>
      <dgm:t>
        <a:bodyPr/>
        <a:lstStyle/>
        <a:p>
          <a:r>
            <a:rPr lang="en-US" b="0" i="0" dirty="0"/>
            <a:t>Maximum Temperature (TMAX)</a:t>
          </a:r>
          <a:endParaRPr lang="en-US" dirty="0"/>
        </a:p>
      </dgm:t>
    </dgm:pt>
    <dgm:pt modelId="{1CAA6714-E514-4FA4-82EF-DC88F6D8C060}" type="parTrans" cxnId="{F3B103D2-19EF-4B7D-AAC4-2B96CAB63479}">
      <dgm:prSet/>
      <dgm:spPr/>
      <dgm:t>
        <a:bodyPr/>
        <a:lstStyle/>
        <a:p>
          <a:endParaRPr lang="en-US"/>
        </a:p>
      </dgm:t>
    </dgm:pt>
    <dgm:pt modelId="{1CA41F13-61D9-4CA3-B06A-FF9BC22949D1}" type="sibTrans" cxnId="{F3B103D2-19EF-4B7D-AAC4-2B96CAB63479}">
      <dgm:prSet/>
      <dgm:spPr/>
      <dgm:t>
        <a:bodyPr/>
        <a:lstStyle/>
        <a:p>
          <a:endParaRPr lang="en-US"/>
        </a:p>
      </dgm:t>
    </dgm:pt>
    <dgm:pt modelId="{237E340D-DADB-4478-907D-62E70FD45FF0}">
      <dgm:prSet/>
      <dgm:spPr/>
      <dgm:t>
        <a:bodyPr/>
        <a:lstStyle/>
        <a:p>
          <a:r>
            <a:rPr lang="en-US" b="0" i="0" dirty="0"/>
            <a:t>Minimum Temperature (TMIN)</a:t>
          </a:r>
          <a:endParaRPr lang="en-US" dirty="0"/>
        </a:p>
      </dgm:t>
    </dgm:pt>
    <dgm:pt modelId="{48A6FDF2-0CCB-4FA6-BCD9-8768A5C1FE47}" type="parTrans" cxnId="{C91F446D-8E01-40B1-B41B-923DD3D0B507}">
      <dgm:prSet/>
      <dgm:spPr/>
      <dgm:t>
        <a:bodyPr/>
        <a:lstStyle/>
        <a:p>
          <a:endParaRPr lang="en-US"/>
        </a:p>
      </dgm:t>
    </dgm:pt>
    <dgm:pt modelId="{17AA789C-3765-4804-ABBB-DF09DCEE29A9}" type="sibTrans" cxnId="{C91F446D-8E01-40B1-B41B-923DD3D0B507}">
      <dgm:prSet/>
      <dgm:spPr/>
      <dgm:t>
        <a:bodyPr/>
        <a:lstStyle/>
        <a:p>
          <a:endParaRPr lang="en-US"/>
        </a:p>
      </dgm:t>
    </dgm:pt>
    <dgm:pt modelId="{059AFB73-BCC7-49C0-963A-020A1A4C4696}">
      <dgm:prSet/>
      <dgm:spPr/>
      <dgm:t>
        <a:bodyPr/>
        <a:lstStyle/>
        <a:p>
          <a:r>
            <a:rPr lang="en-US" b="0" i="0" dirty="0"/>
            <a:t>PRCP(Precipitation (tenths of mm))</a:t>
          </a:r>
          <a:endParaRPr lang="en-US" dirty="0"/>
        </a:p>
      </dgm:t>
    </dgm:pt>
    <dgm:pt modelId="{2D41BEDC-1D2D-4E55-9171-65E05013E902}" type="parTrans" cxnId="{4333EA3D-90BC-4CBD-BD5E-311B404C5921}">
      <dgm:prSet/>
      <dgm:spPr/>
      <dgm:t>
        <a:bodyPr/>
        <a:lstStyle/>
        <a:p>
          <a:endParaRPr lang="en-US"/>
        </a:p>
      </dgm:t>
    </dgm:pt>
    <dgm:pt modelId="{0813C34D-F167-4A8B-A4A4-CD789BA380AD}" type="sibTrans" cxnId="{4333EA3D-90BC-4CBD-BD5E-311B404C5921}">
      <dgm:prSet/>
      <dgm:spPr/>
      <dgm:t>
        <a:bodyPr/>
        <a:lstStyle/>
        <a:p>
          <a:endParaRPr lang="en-US"/>
        </a:p>
      </dgm:t>
    </dgm:pt>
    <dgm:pt modelId="{5E5F7E73-B269-4FD1-A44D-6EC94012870E}">
      <dgm:prSet/>
      <dgm:spPr/>
      <dgm:t>
        <a:bodyPr/>
        <a:lstStyle/>
        <a:p>
          <a:r>
            <a:rPr lang="en-US" b="0" i="0" dirty="0"/>
            <a:t>Station Metadata (Latitude, Longitude, Elevation)</a:t>
          </a:r>
          <a:endParaRPr lang="en-US" dirty="0"/>
        </a:p>
      </dgm:t>
    </dgm:pt>
    <dgm:pt modelId="{AD75594C-C74B-47DE-B0AC-689D64C709F9}" type="parTrans" cxnId="{F7105574-14D1-47DD-83D8-E22017672561}">
      <dgm:prSet/>
      <dgm:spPr/>
      <dgm:t>
        <a:bodyPr/>
        <a:lstStyle/>
        <a:p>
          <a:endParaRPr lang="en-US"/>
        </a:p>
      </dgm:t>
    </dgm:pt>
    <dgm:pt modelId="{38848637-AC3C-40A6-95ED-1541E005CAEF}" type="sibTrans" cxnId="{F7105574-14D1-47DD-83D8-E22017672561}">
      <dgm:prSet/>
      <dgm:spPr/>
      <dgm:t>
        <a:bodyPr/>
        <a:lstStyle/>
        <a:p>
          <a:endParaRPr lang="en-US"/>
        </a:p>
      </dgm:t>
    </dgm:pt>
    <dgm:pt modelId="{6C4D97FF-0A06-4E6F-9902-CD55FB2EDDB7}">
      <dgm:prSet/>
      <dgm:spPr/>
      <dgm:t>
        <a:bodyPr/>
        <a:lstStyle/>
        <a:p>
          <a:pPr>
            <a:defRPr b="1"/>
          </a:pPr>
          <a:r>
            <a:rPr lang="en-US" b="1" i="0"/>
            <a:t>Machine Learning Tasks:</a:t>
          </a:r>
          <a:endParaRPr lang="en-US"/>
        </a:p>
      </dgm:t>
    </dgm:pt>
    <dgm:pt modelId="{69CCC29C-2981-418A-B8D2-DF07A0BA8F62}" type="parTrans" cxnId="{A0C64784-D28C-4F8A-8156-2957614F9611}">
      <dgm:prSet/>
      <dgm:spPr/>
      <dgm:t>
        <a:bodyPr/>
        <a:lstStyle/>
        <a:p>
          <a:endParaRPr lang="en-US"/>
        </a:p>
      </dgm:t>
    </dgm:pt>
    <dgm:pt modelId="{0EFE098B-2651-4217-8E8F-C7934179AD62}" type="sibTrans" cxnId="{A0C64784-D28C-4F8A-8156-2957614F9611}">
      <dgm:prSet/>
      <dgm:spPr/>
      <dgm:t>
        <a:bodyPr/>
        <a:lstStyle/>
        <a:p>
          <a:endParaRPr lang="en-US"/>
        </a:p>
      </dgm:t>
    </dgm:pt>
    <dgm:pt modelId="{BA4AD612-812B-4516-A1B7-1DC4029AFCC1}">
      <dgm:prSet/>
      <dgm:spPr/>
      <dgm:t>
        <a:bodyPr/>
        <a:lstStyle/>
        <a:p>
          <a:r>
            <a:rPr lang="en-US" b="1" i="0"/>
            <a:t>Regression:</a:t>
          </a:r>
          <a:r>
            <a:rPr lang="en-US" b="0" i="0"/>
            <a:t> Predict temperature changes (TMAX, TMIN).</a:t>
          </a:r>
          <a:endParaRPr lang="en-US"/>
        </a:p>
      </dgm:t>
    </dgm:pt>
    <dgm:pt modelId="{186D1C55-9F9D-4267-9E92-EC0D3C5047C9}" type="parTrans" cxnId="{ABB6CD48-E6EF-443D-9C68-99BEAE6CA57E}">
      <dgm:prSet/>
      <dgm:spPr/>
      <dgm:t>
        <a:bodyPr/>
        <a:lstStyle/>
        <a:p>
          <a:endParaRPr lang="en-US"/>
        </a:p>
      </dgm:t>
    </dgm:pt>
    <dgm:pt modelId="{89462BCF-E401-48D0-85C1-FB73F641A021}" type="sibTrans" cxnId="{ABB6CD48-E6EF-443D-9C68-99BEAE6CA57E}">
      <dgm:prSet/>
      <dgm:spPr/>
      <dgm:t>
        <a:bodyPr/>
        <a:lstStyle/>
        <a:p>
          <a:endParaRPr lang="en-US"/>
        </a:p>
      </dgm:t>
    </dgm:pt>
    <dgm:pt modelId="{E1DF6733-013D-421B-9149-57FEFA8F4A99}">
      <dgm:prSet/>
      <dgm:spPr/>
      <dgm:t>
        <a:bodyPr/>
        <a:lstStyle/>
        <a:p>
          <a:r>
            <a:rPr lang="en-US" b="1" i="0"/>
            <a:t>Classification:</a:t>
          </a:r>
          <a:r>
            <a:rPr lang="en-US" b="0" i="0"/>
            <a:t> Predict extreme cold events (binary classification).</a:t>
          </a:r>
          <a:endParaRPr lang="en-US"/>
        </a:p>
      </dgm:t>
    </dgm:pt>
    <dgm:pt modelId="{56DB419F-4FE6-47EB-B71F-D9FB00F494BB}" type="parTrans" cxnId="{9D2D58DA-B028-4489-A572-1B7363459757}">
      <dgm:prSet/>
      <dgm:spPr/>
      <dgm:t>
        <a:bodyPr/>
        <a:lstStyle/>
        <a:p>
          <a:endParaRPr lang="en-US"/>
        </a:p>
      </dgm:t>
    </dgm:pt>
    <dgm:pt modelId="{92DAD23D-93F6-47EF-AAE2-02D46FD18B0E}" type="sibTrans" cxnId="{9D2D58DA-B028-4489-A572-1B7363459757}">
      <dgm:prSet/>
      <dgm:spPr/>
      <dgm:t>
        <a:bodyPr/>
        <a:lstStyle/>
        <a:p>
          <a:endParaRPr lang="en-US"/>
        </a:p>
      </dgm:t>
    </dgm:pt>
    <dgm:pt modelId="{55921444-7627-4061-ABBA-1FD2EC20CAD6}" type="pres">
      <dgm:prSet presAssocID="{CB25D24D-E029-4757-8E0F-894312FDBA16}" presName="root" presStyleCnt="0">
        <dgm:presLayoutVars>
          <dgm:dir/>
          <dgm:resizeHandles val="exact"/>
        </dgm:presLayoutVars>
      </dgm:prSet>
      <dgm:spPr/>
    </dgm:pt>
    <dgm:pt modelId="{15C8EA4D-8863-4B21-B122-9920F789F0D3}" type="pres">
      <dgm:prSet presAssocID="{66ED7858-4B75-4875-8730-52536A4C510D}" presName="compNode" presStyleCnt="0"/>
      <dgm:spPr/>
    </dgm:pt>
    <dgm:pt modelId="{CFB84775-FCA4-4DF5-8613-4EB4C2F08056}" type="pres">
      <dgm:prSet presAssocID="{66ED7858-4B75-4875-8730-52536A4C510D}" presName="iconRect" presStyleLbl="node1" presStyleIdx="0" presStyleCnt="4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862B2E6C-A684-4304-B1B7-A5872C480E2D}" type="pres">
      <dgm:prSet presAssocID="{66ED7858-4B75-4875-8730-52536A4C510D}" presName="iconSpace" presStyleCnt="0"/>
      <dgm:spPr/>
    </dgm:pt>
    <dgm:pt modelId="{9DDA8A25-2B45-4FB5-AD2A-44689B09BF1D}" type="pres">
      <dgm:prSet presAssocID="{66ED7858-4B75-4875-8730-52536A4C510D}" presName="parTx" presStyleLbl="revTx" presStyleIdx="0" presStyleCnt="8">
        <dgm:presLayoutVars>
          <dgm:chMax val="0"/>
          <dgm:chPref val="0"/>
        </dgm:presLayoutVars>
      </dgm:prSet>
      <dgm:spPr/>
    </dgm:pt>
    <dgm:pt modelId="{9CFAD811-7922-4D61-A433-86F42652788C}" type="pres">
      <dgm:prSet presAssocID="{66ED7858-4B75-4875-8730-52536A4C510D}" presName="txSpace" presStyleCnt="0"/>
      <dgm:spPr/>
    </dgm:pt>
    <dgm:pt modelId="{F35C72A8-7C54-4846-9517-FB51DAB77E06}" type="pres">
      <dgm:prSet presAssocID="{66ED7858-4B75-4875-8730-52536A4C510D}" presName="desTx" presStyleLbl="revTx" presStyleIdx="1" presStyleCnt="8">
        <dgm:presLayoutVars/>
      </dgm:prSet>
      <dgm:spPr/>
    </dgm:pt>
    <dgm:pt modelId="{8D60A165-4637-45C2-8209-5ABE6974B88B}" type="pres">
      <dgm:prSet presAssocID="{B674DC51-445E-487C-B06B-38A8D4495249}" presName="sibTrans" presStyleCnt="0"/>
      <dgm:spPr/>
    </dgm:pt>
    <dgm:pt modelId="{4DFC4159-B924-45E4-9D21-42A3A81B956F}" type="pres">
      <dgm:prSet presAssocID="{19D7B8E5-3CB5-4C9A-B5DA-FEB7CF360EBD}" presName="compNode" presStyleCnt="0"/>
      <dgm:spPr/>
    </dgm:pt>
    <dgm:pt modelId="{DE5AFC0C-0725-40DF-A182-9D5A712A6B72}" type="pres">
      <dgm:prSet presAssocID="{19D7B8E5-3CB5-4C9A-B5DA-FEB7CF360EBD}" presName="iconRect" presStyleLbl="node1" presStyleIdx="1" presStyleCnt="4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nk"/>
        </a:ext>
      </dgm:extLst>
    </dgm:pt>
    <dgm:pt modelId="{9E215150-942A-47B3-9E37-2D9D235C4F69}" type="pres">
      <dgm:prSet presAssocID="{19D7B8E5-3CB5-4C9A-B5DA-FEB7CF360EBD}" presName="iconSpace" presStyleCnt="0"/>
      <dgm:spPr/>
    </dgm:pt>
    <dgm:pt modelId="{DC9C2BD2-F8CC-43D5-AF61-A5BF45E890EA}" type="pres">
      <dgm:prSet presAssocID="{19D7B8E5-3CB5-4C9A-B5DA-FEB7CF360EBD}" presName="parTx" presStyleLbl="revTx" presStyleIdx="2" presStyleCnt="8">
        <dgm:presLayoutVars>
          <dgm:chMax val="0"/>
          <dgm:chPref val="0"/>
        </dgm:presLayoutVars>
      </dgm:prSet>
      <dgm:spPr/>
    </dgm:pt>
    <dgm:pt modelId="{2209876A-4364-4D77-8304-ADC142EA115C}" type="pres">
      <dgm:prSet presAssocID="{19D7B8E5-3CB5-4C9A-B5DA-FEB7CF360EBD}" presName="txSpace" presStyleCnt="0"/>
      <dgm:spPr/>
    </dgm:pt>
    <dgm:pt modelId="{8E8CDFF7-31B5-42FC-B501-36E7995AF4AC}" type="pres">
      <dgm:prSet presAssocID="{19D7B8E5-3CB5-4C9A-B5DA-FEB7CF360EBD}" presName="desTx" presStyleLbl="revTx" presStyleIdx="3" presStyleCnt="8">
        <dgm:presLayoutVars/>
      </dgm:prSet>
      <dgm:spPr/>
    </dgm:pt>
    <dgm:pt modelId="{6438B3C0-380A-4200-B96E-3498A7EE6710}" type="pres">
      <dgm:prSet presAssocID="{97C0CA2D-B2AA-48D1-9B0B-6CA805496346}" presName="sibTrans" presStyleCnt="0"/>
      <dgm:spPr/>
    </dgm:pt>
    <dgm:pt modelId="{F61CCA7C-49E7-48D4-8A4C-476F5E45E9D2}" type="pres">
      <dgm:prSet presAssocID="{906A2B74-E0CF-4259-AAC9-8FC6AAA4737A}" presName="compNode" presStyleCnt="0"/>
      <dgm:spPr/>
    </dgm:pt>
    <dgm:pt modelId="{FF741971-677C-4677-9363-40C81FD98DCA}" type="pres">
      <dgm:prSet presAssocID="{906A2B74-E0CF-4259-AAC9-8FC6AAA4737A}" presName="iconRect" presStyleLbl="node1" presStyleIdx="2" presStyleCnt="4"/>
      <dgm:spPr>
        <a:blipFill>
          <a:blip xmlns:r="http://schemas.openxmlformats.org/officeDocument/2006/relationships" r:embed="rId6"/>
          <a:srcRect/>
          <a:stretch>
            <a:fillRect l="-25000" r="-25000"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ier placed on a white background"/>
        </a:ext>
      </dgm:extLst>
    </dgm:pt>
    <dgm:pt modelId="{FAADB1A1-5673-41B3-9980-1B92662559F6}" type="pres">
      <dgm:prSet presAssocID="{906A2B74-E0CF-4259-AAC9-8FC6AAA4737A}" presName="iconSpace" presStyleCnt="0"/>
      <dgm:spPr/>
    </dgm:pt>
    <dgm:pt modelId="{8FB1C3DA-416F-4500-A60E-378FEE28A498}" type="pres">
      <dgm:prSet presAssocID="{906A2B74-E0CF-4259-AAC9-8FC6AAA4737A}" presName="parTx" presStyleLbl="revTx" presStyleIdx="4" presStyleCnt="8">
        <dgm:presLayoutVars>
          <dgm:chMax val="0"/>
          <dgm:chPref val="0"/>
        </dgm:presLayoutVars>
      </dgm:prSet>
      <dgm:spPr/>
    </dgm:pt>
    <dgm:pt modelId="{B26D2E50-FD0B-4741-B683-B5AABF976E45}" type="pres">
      <dgm:prSet presAssocID="{906A2B74-E0CF-4259-AAC9-8FC6AAA4737A}" presName="txSpace" presStyleCnt="0"/>
      <dgm:spPr/>
    </dgm:pt>
    <dgm:pt modelId="{835AA426-BD60-49E0-9438-03CC58F58F72}" type="pres">
      <dgm:prSet presAssocID="{906A2B74-E0CF-4259-AAC9-8FC6AAA4737A}" presName="desTx" presStyleLbl="revTx" presStyleIdx="5" presStyleCnt="8">
        <dgm:presLayoutVars/>
      </dgm:prSet>
      <dgm:spPr/>
    </dgm:pt>
    <dgm:pt modelId="{066FAF0A-6A23-48D6-B4C3-5F1A708331FC}" type="pres">
      <dgm:prSet presAssocID="{C72CFCC5-08FE-40F3-8F93-3C14ABA145D1}" presName="sibTrans" presStyleCnt="0"/>
      <dgm:spPr/>
    </dgm:pt>
    <dgm:pt modelId="{5A0831F8-525A-4682-8555-50ADEDBF14F6}" type="pres">
      <dgm:prSet presAssocID="{6C4D97FF-0A06-4E6F-9902-CD55FB2EDDB7}" presName="compNode" presStyleCnt="0"/>
      <dgm:spPr/>
    </dgm:pt>
    <dgm:pt modelId="{93C60287-C874-48E2-A85F-9C405B41F8A3}" type="pres">
      <dgm:prSet presAssocID="{6C4D97FF-0A06-4E6F-9902-CD55FB2EDDB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obot Hand with solid fill"/>
        </a:ext>
      </dgm:extLst>
    </dgm:pt>
    <dgm:pt modelId="{4992D9A6-042A-4A25-97A5-F8E3C571ED68}" type="pres">
      <dgm:prSet presAssocID="{6C4D97FF-0A06-4E6F-9902-CD55FB2EDDB7}" presName="iconSpace" presStyleCnt="0"/>
      <dgm:spPr/>
    </dgm:pt>
    <dgm:pt modelId="{F7138D5B-371F-496F-8611-E21C6446D0DF}" type="pres">
      <dgm:prSet presAssocID="{6C4D97FF-0A06-4E6F-9902-CD55FB2EDDB7}" presName="parTx" presStyleLbl="revTx" presStyleIdx="6" presStyleCnt="8">
        <dgm:presLayoutVars>
          <dgm:chMax val="0"/>
          <dgm:chPref val="0"/>
        </dgm:presLayoutVars>
      </dgm:prSet>
      <dgm:spPr/>
    </dgm:pt>
    <dgm:pt modelId="{C343A5CE-5210-48A8-8374-525C513A66EB}" type="pres">
      <dgm:prSet presAssocID="{6C4D97FF-0A06-4E6F-9902-CD55FB2EDDB7}" presName="txSpace" presStyleCnt="0"/>
      <dgm:spPr/>
    </dgm:pt>
    <dgm:pt modelId="{B9A6F8AA-E0B4-47A0-9D05-5FA99EEEAA64}" type="pres">
      <dgm:prSet presAssocID="{6C4D97FF-0A06-4E6F-9902-CD55FB2EDDB7}" presName="desTx" presStyleLbl="revTx" presStyleIdx="7" presStyleCnt="8">
        <dgm:presLayoutVars/>
      </dgm:prSet>
      <dgm:spPr/>
    </dgm:pt>
  </dgm:ptLst>
  <dgm:cxnLst>
    <dgm:cxn modelId="{9E115E03-B6D7-4C26-A089-E6C1399856D9}" srcId="{53EF669A-192F-46ED-B3A6-13BACD4DA338}" destId="{6A5BD825-8EB2-4E07-AE6A-13EB69672412}" srcOrd="1" destOrd="0" parTransId="{95D97CC2-3F05-4097-83CA-52DC43AF2AFC}" sibTransId="{AC5991FC-DEB5-4DFF-8A0F-F86F7DC7854F}"/>
    <dgm:cxn modelId="{78879313-2A9E-400D-A766-93A78DDF1DFC}" srcId="{CB25D24D-E029-4757-8E0F-894312FDBA16}" destId="{66ED7858-4B75-4875-8730-52536A4C510D}" srcOrd="0" destOrd="0" parTransId="{55D2BE59-F350-4052-A21D-717A7E856D87}" sibTransId="{B674DC51-445E-487C-B06B-38A8D4495249}"/>
    <dgm:cxn modelId="{68F1EE2E-0319-4DB0-BD25-AF01450CC918}" type="presOf" srcId="{53EF669A-192F-46ED-B3A6-13BACD4DA338}" destId="{835AA426-BD60-49E0-9438-03CC58F58F72}" srcOrd="0" destOrd="1" presId="urn:microsoft.com/office/officeart/2018/2/layout/IconLabelDescriptionList"/>
    <dgm:cxn modelId="{F834E833-B3CF-4243-AA4E-0E6AFFE93E50}" type="presOf" srcId="{E4CA1F26-B452-4944-9B5F-C46CC77C0840}" destId="{835AA426-BD60-49E0-9438-03CC58F58F72}" srcOrd="0" destOrd="4" presId="urn:microsoft.com/office/officeart/2018/2/layout/IconLabelDescriptionList"/>
    <dgm:cxn modelId="{4333EA3D-90BC-4CBD-BD5E-311B404C5921}" srcId="{53EF669A-192F-46ED-B3A6-13BACD4DA338}" destId="{059AFB73-BCC7-49C0-963A-020A1A4C4696}" srcOrd="4" destOrd="0" parTransId="{2D41BEDC-1D2D-4E55-9171-65E05013E902}" sibTransId="{0813C34D-F167-4A8B-A4A4-CD789BA380AD}"/>
    <dgm:cxn modelId="{1159B43E-F308-49E2-BAFA-D38FB1D9AC3F}" srcId="{906A2B74-E0CF-4259-AAC9-8FC6AAA4737A}" destId="{0F228DDB-9050-44EC-A041-67AD36137FA6}" srcOrd="0" destOrd="0" parTransId="{D050776C-69CD-4BFD-801C-7B3A0D082A34}" sibTransId="{46F5DE67-CCC4-411F-B1DF-8929BADAD8E6}"/>
    <dgm:cxn modelId="{531D113F-B875-4653-8E00-B93CAE4F0636}" type="presOf" srcId="{E1DF6733-013D-421B-9149-57FEFA8F4A99}" destId="{B9A6F8AA-E0B4-47A0-9D05-5FA99EEEAA64}" srcOrd="0" destOrd="1" presId="urn:microsoft.com/office/officeart/2018/2/layout/IconLabelDescriptionList"/>
    <dgm:cxn modelId="{676C6640-70F4-42C2-9B66-9019E6354F0B}" type="presOf" srcId="{BA4AD612-812B-4516-A1B7-1DC4029AFCC1}" destId="{B9A6F8AA-E0B4-47A0-9D05-5FA99EEEAA64}" srcOrd="0" destOrd="0" presId="urn:microsoft.com/office/officeart/2018/2/layout/IconLabelDescriptionList"/>
    <dgm:cxn modelId="{ABB6CD48-E6EF-443D-9C68-99BEAE6CA57E}" srcId="{6C4D97FF-0A06-4E6F-9902-CD55FB2EDDB7}" destId="{BA4AD612-812B-4516-A1B7-1DC4029AFCC1}" srcOrd="0" destOrd="0" parTransId="{186D1C55-9F9D-4267-9E92-EC0D3C5047C9}" sibTransId="{89462BCF-E401-48D0-85C1-FB73F641A021}"/>
    <dgm:cxn modelId="{C91F446D-8E01-40B1-B41B-923DD3D0B507}" srcId="{53EF669A-192F-46ED-B3A6-13BACD4DA338}" destId="{237E340D-DADB-4478-907D-62E70FD45FF0}" srcOrd="3" destOrd="0" parTransId="{48A6FDF2-0CCB-4FA6-BCD9-8768A5C1FE47}" sibTransId="{17AA789C-3765-4804-ABBB-DF09DCEE29A9}"/>
    <dgm:cxn modelId="{D2737A4D-78ED-4277-9788-861A62461A07}" srcId="{53EF669A-192F-46ED-B3A6-13BACD4DA338}" destId="{30D052E6-30B2-4408-9016-D6FB8D57DE3C}" srcOrd="0" destOrd="0" parTransId="{88BAC65A-A8B1-4FE5-A197-C446F485F384}" sibTransId="{083FAF99-C1EF-442E-8957-91E8847BA094}"/>
    <dgm:cxn modelId="{CF300A4F-F3CA-4948-8748-862E1CE0D2D0}" srcId="{CB25D24D-E029-4757-8E0F-894312FDBA16}" destId="{906A2B74-E0CF-4259-AAC9-8FC6AAA4737A}" srcOrd="2" destOrd="0" parTransId="{FF51A8F4-734A-497C-88EF-1D98A07A48D9}" sibTransId="{C72CFCC5-08FE-40F3-8F93-3C14ABA145D1}"/>
    <dgm:cxn modelId="{F7105574-14D1-47DD-83D8-E22017672561}" srcId="{53EF669A-192F-46ED-B3A6-13BACD4DA338}" destId="{5E5F7E73-B269-4FD1-A44D-6EC94012870E}" srcOrd="5" destOrd="0" parTransId="{AD75594C-C74B-47DE-B0AC-689D64C709F9}" sibTransId="{38848637-AC3C-40A6-95ED-1541E005CAEF}"/>
    <dgm:cxn modelId="{3AA2F081-D66B-4976-9902-4196DECF710B}" srcId="{906A2B74-E0CF-4259-AAC9-8FC6AAA4737A}" destId="{53EF669A-192F-46ED-B3A6-13BACD4DA338}" srcOrd="1" destOrd="0" parTransId="{01411A8B-9AE8-4812-B9BC-D0B8DADA0F51}" sibTransId="{002D0B5A-59D5-407C-BC05-18AB033663E1}"/>
    <dgm:cxn modelId="{A0C64784-D28C-4F8A-8156-2957614F9611}" srcId="{CB25D24D-E029-4757-8E0F-894312FDBA16}" destId="{6C4D97FF-0A06-4E6F-9902-CD55FB2EDDB7}" srcOrd="3" destOrd="0" parTransId="{69CCC29C-2981-418A-B8D2-DF07A0BA8F62}" sibTransId="{0EFE098B-2651-4217-8E8F-C7934179AD62}"/>
    <dgm:cxn modelId="{90F1DA84-57AB-4264-AB3D-2A2021CB3AE6}" type="presOf" srcId="{0F228DDB-9050-44EC-A041-67AD36137FA6}" destId="{835AA426-BD60-49E0-9438-03CC58F58F72}" srcOrd="0" destOrd="0" presId="urn:microsoft.com/office/officeart/2018/2/layout/IconLabelDescriptionList"/>
    <dgm:cxn modelId="{25569B88-8C97-467B-87AD-461A9425FDC7}" type="presOf" srcId="{237E340D-DADB-4478-907D-62E70FD45FF0}" destId="{835AA426-BD60-49E0-9438-03CC58F58F72}" srcOrd="0" destOrd="5" presId="urn:microsoft.com/office/officeart/2018/2/layout/IconLabelDescriptionList"/>
    <dgm:cxn modelId="{AA38938B-5392-4127-9489-C87F626409DB}" type="presOf" srcId="{66ED7858-4B75-4875-8730-52536A4C510D}" destId="{9DDA8A25-2B45-4FB5-AD2A-44689B09BF1D}" srcOrd="0" destOrd="0" presId="urn:microsoft.com/office/officeart/2018/2/layout/IconLabelDescriptionList"/>
    <dgm:cxn modelId="{10DD0BA7-96C1-4C6D-B877-6917E6EBA02E}" type="presOf" srcId="{6A5BD825-8EB2-4E07-AE6A-13EB69672412}" destId="{835AA426-BD60-49E0-9438-03CC58F58F72}" srcOrd="0" destOrd="3" presId="urn:microsoft.com/office/officeart/2018/2/layout/IconLabelDescriptionList"/>
    <dgm:cxn modelId="{9622AFAC-B160-4AD0-9761-EDC32DB6AA97}" type="presOf" srcId="{19D7B8E5-3CB5-4C9A-B5DA-FEB7CF360EBD}" destId="{DC9C2BD2-F8CC-43D5-AF61-A5BF45E890EA}" srcOrd="0" destOrd="0" presId="urn:microsoft.com/office/officeart/2018/2/layout/IconLabelDescriptionList"/>
    <dgm:cxn modelId="{A19109C0-9067-4A13-A03A-005F6CAA9E7F}" type="presOf" srcId="{30D052E6-30B2-4408-9016-D6FB8D57DE3C}" destId="{835AA426-BD60-49E0-9438-03CC58F58F72}" srcOrd="0" destOrd="2" presId="urn:microsoft.com/office/officeart/2018/2/layout/IconLabelDescriptionList"/>
    <dgm:cxn modelId="{8BF347C0-A9D6-4D53-B2EE-CF1414D7B7A6}" type="presOf" srcId="{6C4D97FF-0A06-4E6F-9902-CD55FB2EDDB7}" destId="{F7138D5B-371F-496F-8611-E21C6446D0DF}" srcOrd="0" destOrd="0" presId="urn:microsoft.com/office/officeart/2018/2/layout/IconLabelDescriptionList"/>
    <dgm:cxn modelId="{CBF6EBC7-8D92-4897-A126-51CADD686F80}" type="presOf" srcId="{059AFB73-BCC7-49C0-963A-020A1A4C4696}" destId="{835AA426-BD60-49E0-9438-03CC58F58F72}" srcOrd="0" destOrd="6" presId="urn:microsoft.com/office/officeart/2018/2/layout/IconLabelDescriptionList"/>
    <dgm:cxn modelId="{F3B103D2-19EF-4B7D-AAC4-2B96CAB63479}" srcId="{53EF669A-192F-46ED-B3A6-13BACD4DA338}" destId="{E4CA1F26-B452-4944-9B5F-C46CC77C0840}" srcOrd="2" destOrd="0" parTransId="{1CAA6714-E514-4FA4-82EF-DC88F6D8C060}" sibTransId="{1CA41F13-61D9-4CA3-B06A-FF9BC22949D1}"/>
    <dgm:cxn modelId="{A4E1ADD7-79AB-4C36-89AA-262453927861}" srcId="{CB25D24D-E029-4757-8E0F-894312FDBA16}" destId="{19D7B8E5-3CB5-4C9A-B5DA-FEB7CF360EBD}" srcOrd="1" destOrd="0" parTransId="{648AF8D4-C03C-4DD0-8052-B2C7CD2D05CA}" sibTransId="{97C0CA2D-B2AA-48D1-9B0B-6CA805496346}"/>
    <dgm:cxn modelId="{9D2D58DA-B028-4489-A572-1B7363459757}" srcId="{6C4D97FF-0A06-4E6F-9902-CD55FB2EDDB7}" destId="{E1DF6733-013D-421B-9149-57FEFA8F4A99}" srcOrd="1" destOrd="0" parTransId="{56DB419F-4FE6-47EB-B71F-D9FB00F494BB}" sibTransId="{92DAD23D-93F6-47EF-AAE2-02D46FD18B0E}"/>
    <dgm:cxn modelId="{7FA28FDD-A700-4C1C-B650-CE59A53C320B}" type="presOf" srcId="{5E5F7E73-B269-4FD1-A44D-6EC94012870E}" destId="{835AA426-BD60-49E0-9438-03CC58F58F72}" srcOrd="0" destOrd="7" presId="urn:microsoft.com/office/officeart/2018/2/layout/IconLabelDescriptionList"/>
    <dgm:cxn modelId="{51DE57E5-69B1-42A6-B4CC-D9FBBA51F111}" type="presOf" srcId="{906A2B74-E0CF-4259-AAC9-8FC6AAA4737A}" destId="{8FB1C3DA-416F-4500-A60E-378FEE28A498}" srcOrd="0" destOrd="0" presId="urn:microsoft.com/office/officeart/2018/2/layout/IconLabelDescriptionList"/>
    <dgm:cxn modelId="{8F45EEED-E71E-41FD-9A44-F683E25355D9}" type="presOf" srcId="{CB25D24D-E029-4757-8E0F-894312FDBA16}" destId="{55921444-7627-4061-ABBA-1FD2EC20CAD6}" srcOrd="0" destOrd="0" presId="urn:microsoft.com/office/officeart/2018/2/layout/IconLabelDescriptionList"/>
    <dgm:cxn modelId="{5E5E0E4C-8A9D-4559-B4A9-28E91CB18851}" type="presParOf" srcId="{55921444-7627-4061-ABBA-1FD2EC20CAD6}" destId="{15C8EA4D-8863-4B21-B122-9920F789F0D3}" srcOrd="0" destOrd="0" presId="urn:microsoft.com/office/officeart/2018/2/layout/IconLabelDescriptionList"/>
    <dgm:cxn modelId="{CD4DC217-0260-4BB1-BA77-887A07C94519}" type="presParOf" srcId="{15C8EA4D-8863-4B21-B122-9920F789F0D3}" destId="{CFB84775-FCA4-4DF5-8613-4EB4C2F08056}" srcOrd="0" destOrd="0" presId="urn:microsoft.com/office/officeart/2018/2/layout/IconLabelDescriptionList"/>
    <dgm:cxn modelId="{3272B7A8-5DEE-42FD-AE0C-E98ACABD85CE}" type="presParOf" srcId="{15C8EA4D-8863-4B21-B122-9920F789F0D3}" destId="{862B2E6C-A684-4304-B1B7-A5872C480E2D}" srcOrd="1" destOrd="0" presId="urn:microsoft.com/office/officeart/2018/2/layout/IconLabelDescriptionList"/>
    <dgm:cxn modelId="{91C67BDC-D28D-4EC9-B0CE-CF45A537B20A}" type="presParOf" srcId="{15C8EA4D-8863-4B21-B122-9920F789F0D3}" destId="{9DDA8A25-2B45-4FB5-AD2A-44689B09BF1D}" srcOrd="2" destOrd="0" presId="urn:microsoft.com/office/officeart/2018/2/layout/IconLabelDescriptionList"/>
    <dgm:cxn modelId="{0255CD54-EBD3-48F5-9D58-D16694AC3887}" type="presParOf" srcId="{15C8EA4D-8863-4B21-B122-9920F789F0D3}" destId="{9CFAD811-7922-4D61-A433-86F42652788C}" srcOrd="3" destOrd="0" presId="urn:microsoft.com/office/officeart/2018/2/layout/IconLabelDescriptionList"/>
    <dgm:cxn modelId="{9AA532FB-D9FD-48C4-9F8E-E46260BB3A8A}" type="presParOf" srcId="{15C8EA4D-8863-4B21-B122-9920F789F0D3}" destId="{F35C72A8-7C54-4846-9517-FB51DAB77E06}" srcOrd="4" destOrd="0" presId="urn:microsoft.com/office/officeart/2018/2/layout/IconLabelDescriptionList"/>
    <dgm:cxn modelId="{903C1110-A760-4188-9ECB-A1237BA25F3A}" type="presParOf" srcId="{55921444-7627-4061-ABBA-1FD2EC20CAD6}" destId="{8D60A165-4637-45C2-8209-5ABE6974B88B}" srcOrd="1" destOrd="0" presId="urn:microsoft.com/office/officeart/2018/2/layout/IconLabelDescriptionList"/>
    <dgm:cxn modelId="{5FD2B9A0-72A6-4116-92B7-49CC309748AA}" type="presParOf" srcId="{55921444-7627-4061-ABBA-1FD2EC20CAD6}" destId="{4DFC4159-B924-45E4-9D21-42A3A81B956F}" srcOrd="2" destOrd="0" presId="urn:microsoft.com/office/officeart/2018/2/layout/IconLabelDescriptionList"/>
    <dgm:cxn modelId="{950FC70C-5CD7-42A6-8BA5-78B365C22FD8}" type="presParOf" srcId="{4DFC4159-B924-45E4-9D21-42A3A81B956F}" destId="{DE5AFC0C-0725-40DF-A182-9D5A712A6B72}" srcOrd="0" destOrd="0" presId="urn:microsoft.com/office/officeart/2018/2/layout/IconLabelDescriptionList"/>
    <dgm:cxn modelId="{C4E8F0CD-4516-4744-9526-0F51F90E9414}" type="presParOf" srcId="{4DFC4159-B924-45E4-9D21-42A3A81B956F}" destId="{9E215150-942A-47B3-9E37-2D9D235C4F69}" srcOrd="1" destOrd="0" presId="urn:microsoft.com/office/officeart/2018/2/layout/IconLabelDescriptionList"/>
    <dgm:cxn modelId="{FF594108-968A-41D6-8796-4CD4CBF91DC7}" type="presParOf" srcId="{4DFC4159-B924-45E4-9D21-42A3A81B956F}" destId="{DC9C2BD2-F8CC-43D5-AF61-A5BF45E890EA}" srcOrd="2" destOrd="0" presId="urn:microsoft.com/office/officeart/2018/2/layout/IconLabelDescriptionList"/>
    <dgm:cxn modelId="{6ABBF445-D646-4BC4-959F-31A394B21C3C}" type="presParOf" srcId="{4DFC4159-B924-45E4-9D21-42A3A81B956F}" destId="{2209876A-4364-4D77-8304-ADC142EA115C}" srcOrd="3" destOrd="0" presId="urn:microsoft.com/office/officeart/2018/2/layout/IconLabelDescriptionList"/>
    <dgm:cxn modelId="{C3D3F6D5-A899-4424-ACE4-05D89C714FEC}" type="presParOf" srcId="{4DFC4159-B924-45E4-9D21-42A3A81B956F}" destId="{8E8CDFF7-31B5-42FC-B501-36E7995AF4AC}" srcOrd="4" destOrd="0" presId="urn:microsoft.com/office/officeart/2018/2/layout/IconLabelDescriptionList"/>
    <dgm:cxn modelId="{9AF6814D-9D75-4604-91A8-CEBE80E514E3}" type="presParOf" srcId="{55921444-7627-4061-ABBA-1FD2EC20CAD6}" destId="{6438B3C0-380A-4200-B96E-3498A7EE6710}" srcOrd="3" destOrd="0" presId="urn:microsoft.com/office/officeart/2018/2/layout/IconLabelDescriptionList"/>
    <dgm:cxn modelId="{8E6237AA-2923-43A8-8EA1-0B81566E737F}" type="presParOf" srcId="{55921444-7627-4061-ABBA-1FD2EC20CAD6}" destId="{F61CCA7C-49E7-48D4-8A4C-476F5E45E9D2}" srcOrd="4" destOrd="0" presId="urn:microsoft.com/office/officeart/2018/2/layout/IconLabelDescriptionList"/>
    <dgm:cxn modelId="{19DD37C2-04FA-4E22-8141-B3390213D20A}" type="presParOf" srcId="{F61CCA7C-49E7-48D4-8A4C-476F5E45E9D2}" destId="{FF741971-677C-4677-9363-40C81FD98DCA}" srcOrd="0" destOrd="0" presId="urn:microsoft.com/office/officeart/2018/2/layout/IconLabelDescriptionList"/>
    <dgm:cxn modelId="{5AADA694-9336-473E-B31F-69FDB23D6B79}" type="presParOf" srcId="{F61CCA7C-49E7-48D4-8A4C-476F5E45E9D2}" destId="{FAADB1A1-5673-41B3-9980-1B92662559F6}" srcOrd="1" destOrd="0" presId="urn:microsoft.com/office/officeart/2018/2/layout/IconLabelDescriptionList"/>
    <dgm:cxn modelId="{2F2C9A7A-5488-427B-9ACA-0B5FCCEC5B65}" type="presParOf" srcId="{F61CCA7C-49E7-48D4-8A4C-476F5E45E9D2}" destId="{8FB1C3DA-416F-4500-A60E-378FEE28A498}" srcOrd="2" destOrd="0" presId="urn:microsoft.com/office/officeart/2018/2/layout/IconLabelDescriptionList"/>
    <dgm:cxn modelId="{EC050784-D3E3-4B4B-96DC-45F531C02922}" type="presParOf" srcId="{F61CCA7C-49E7-48D4-8A4C-476F5E45E9D2}" destId="{B26D2E50-FD0B-4741-B683-B5AABF976E45}" srcOrd="3" destOrd="0" presId="urn:microsoft.com/office/officeart/2018/2/layout/IconLabelDescriptionList"/>
    <dgm:cxn modelId="{E618CF19-277B-467E-80A7-4951158C1A57}" type="presParOf" srcId="{F61CCA7C-49E7-48D4-8A4C-476F5E45E9D2}" destId="{835AA426-BD60-49E0-9438-03CC58F58F72}" srcOrd="4" destOrd="0" presId="urn:microsoft.com/office/officeart/2018/2/layout/IconLabelDescriptionList"/>
    <dgm:cxn modelId="{F1B9C3BF-88B3-44C1-8628-9A496FA75A57}" type="presParOf" srcId="{55921444-7627-4061-ABBA-1FD2EC20CAD6}" destId="{066FAF0A-6A23-48D6-B4C3-5F1A708331FC}" srcOrd="5" destOrd="0" presId="urn:microsoft.com/office/officeart/2018/2/layout/IconLabelDescriptionList"/>
    <dgm:cxn modelId="{1DA25861-9351-4CFB-A9C0-BC2BA6FF62DE}" type="presParOf" srcId="{55921444-7627-4061-ABBA-1FD2EC20CAD6}" destId="{5A0831F8-525A-4682-8555-50ADEDBF14F6}" srcOrd="6" destOrd="0" presId="urn:microsoft.com/office/officeart/2018/2/layout/IconLabelDescriptionList"/>
    <dgm:cxn modelId="{74182053-26F3-4C1A-B42E-EC1A8A749D3C}" type="presParOf" srcId="{5A0831F8-525A-4682-8555-50ADEDBF14F6}" destId="{93C60287-C874-48E2-A85F-9C405B41F8A3}" srcOrd="0" destOrd="0" presId="urn:microsoft.com/office/officeart/2018/2/layout/IconLabelDescriptionList"/>
    <dgm:cxn modelId="{3D853184-8D7E-4C69-B066-CA38380FD77E}" type="presParOf" srcId="{5A0831F8-525A-4682-8555-50ADEDBF14F6}" destId="{4992D9A6-042A-4A25-97A5-F8E3C571ED68}" srcOrd="1" destOrd="0" presId="urn:microsoft.com/office/officeart/2018/2/layout/IconLabelDescriptionList"/>
    <dgm:cxn modelId="{6B17098A-6E11-4B07-B833-DC13DC77DF2D}" type="presParOf" srcId="{5A0831F8-525A-4682-8555-50ADEDBF14F6}" destId="{F7138D5B-371F-496F-8611-E21C6446D0DF}" srcOrd="2" destOrd="0" presId="urn:microsoft.com/office/officeart/2018/2/layout/IconLabelDescriptionList"/>
    <dgm:cxn modelId="{3CB68D0D-E5AA-4390-ABE1-3E07EC6FA6B8}" type="presParOf" srcId="{5A0831F8-525A-4682-8555-50ADEDBF14F6}" destId="{C343A5CE-5210-48A8-8374-525C513A66EB}" srcOrd="3" destOrd="0" presId="urn:microsoft.com/office/officeart/2018/2/layout/IconLabelDescriptionList"/>
    <dgm:cxn modelId="{2621AC2A-AA37-4513-A628-89BD0A9CF62F}" type="presParOf" srcId="{5A0831F8-525A-4682-8555-50ADEDBF14F6}" destId="{B9A6F8AA-E0B4-47A0-9D05-5FA99EEEAA64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B7BE310-4482-4283-9286-6490C40BEFDC}" type="doc">
      <dgm:prSet loTypeId="urn:microsoft.com/office/officeart/2005/8/layout/list1" loCatId="list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7A67E27E-6EE1-46F1-BC7D-EE3E34A86842}">
      <dgm:prSet/>
      <dgm:spPr/>
      <dgm:t>
        <a:bodyPr/>
        <a:lstStyle/>
        <a:p>
          <a:pPr>
            <a:defRPr b="1"/>
          </a:pPr>
          <a:r>
            <a:rPr lang="en-US" b="1" i="0"/>
            <a:t>Feature Engineering:</a:t>
          </a:r>
          <a:endParaRPr lang="en-US"/>
        </a:p>
      </dgm:t>
    </dgm:pt>
    <dgm:pt modelId="{BA1AC102-0798-417D-85A9-A7EACCB43F76}" type="parTrans" cxnId="{8F61368E-F0B9-42DB-ABC1-98654C56BCA7}">
      <dgm:prSet/>
      <dgm:spPr/>
      <dgm:t>
        <a:bodyPr/>
        <a:lstStyle/>
        <a:p>
          <a:endParaRPr lang="en-US"/>
        </a:p>
      </dgm:t>
    </dgm:pt>
    <dgm:pt modelId="{120173CD-7763-457C-89B7-3D06E05AEC1B}" type="sibTrans" cxnId="{8F61368E-F0B9-42DB-ABC1-98654C56BCA7}">
      <dgm:prSet/>
      <dgm:spPr/>
      <dgm:t>
        <a:bodyPr/>
        <a:lstStyle/>
        <a:p>
          <a:endParaRPr lang="en-US"/>
        </a:p>
      </dgm:t>
    </dgm:pt>
    <dgm:pt modelId="{7ACD6905-FF82-4B86-9930-7A5CFDBBA8CD}">
      <dgm:prSet/>
      <dgm:spPr/>
      <dgm:t>
        <a:bodyPr/>
        <a:lstStyle/>
        <a:p>
          <a:r>
            <a:rPr lang="en-US" b="0" i="0" dirty="0"/>
            <a:t>Temporal features (e.g., lagged variables, rolling averages).</a:t>
          </a:r>
          <a:endParaRPr lang="en-US" dirty="0"/>
        </a:p>
      </dgm:t>
    </dgm:pt>
    <dgm:pt modelId="{8D22D32C-BED2-48FB-B9B4-0E5B297709F7}" type="parTrans" cxnId="{DEC013CE-191A-43A2-BA88-3FD8F7F81A7E}">
      <dgm:prSet/>
      <dgm:spPr/>
      <dgm:t>
        <a:bodyPr/>
        <a:lstStyle/>
        <a:p>
          <a:endParaRPr lang="en-US"/>
        </a:p>
      </dgm:t>
    </dgm:pt>
    <dgm:pt modelId="{0488B3A1-7213-47DA-9A2D-F6C524D481C8}" type="sibTrans" cxnId="{DEC013CE-191A-43A2-BA88-3FD8F7F81A7E}">
      <dgm:prSet/>
      <dgm:spPr/>
      <dgm:t>
        <a:bodyPr/>
        <a:lstStyle/>
        <a:p>
          <a:endParaRPr lang="en-US"/>
        </a:p>
      </dgm:t>
    </dgm:pt>
    <dgm:pt modelId="{FE86B6E9-5D2F-4A1D-B04C-B705BEC05DD7}">
      <dgm:prSet/>
      <dgm:spPr/>
      <dgm:t>
        <a:bodyPr/>
        <a:lstStyle/>
        <a:p>
          <a:r>
            <a:rPr lang="en-US" b="0" i="0"/>
            <a:t>Geospatial features (e.g., latitude, longitude, elevation).</a:t>
          </a:r>
          <a:endParaRPr lang="en-US"/>
        </a:p>
      </dgm:t>
    </dgm:pt>
    <dgm:pt modelId="{871F0AB0-713C-45CB-83E3-6B06983AF9BC}" type="parTrans" cxnId="{760D3FEB-67A3-4C7D-8DF1-F8E15B59C55B}">
      <dgm:prSet/>
      <dgm:spPr/>
      <dgm:t>
        <a:bodyPr/>
        <a:lstStyle/>
        <a:p>
          <a:endParaRPr lang="en-US"/>
        </a:p>
      </dgm:t>
    </dgm:pt>
    <dgm:pt modelId="{71E6B747-D537-4865-8C9D-D392C3E30C21}" type="sibTrans" cxnId="{760D3FEB-67A3-4C7D-8DF1-F8E15B59C55B}">
      <dgm:prSet/>
      <dgm:spPr/>
      <dgm:t>
        <a:bodyPr/>
        <a:lstStyle/>
        <a:p>
          <a:endParaRPr lang="en-US"/>
        </a:p>
      </dgm:t>
    </dgm:pt>
    <dgm:pt modelId="{BB7BFA2B-D01D-41E0-9B08-87161FDEC05D}">
      <dgm:prSet/>
      <dgm:spPr/>
      <dgm:t>
        <a:bodyPr/>
        <a:lstStyle/>
        <a:p>
          <a:pPr>
            <a:defRPr b="1"/>
          </a:pPr>
          <a:r>
            <a:rPr lang="en-US" b="1" i="0"/>
            <a:t>Machine Learning Models:</a:t>
          </a:r>
          <a:endParaRPr lang="en-US"/>
        </a:p>
      </dgm:t>
    </dgm:pt>
    <dgm:pt modelId="{22B8900A-F068-4774-A8CB-E2D3BBF0B68C}" type="parTrans" cxnId="{5215DDF7-39F0-47FC-8C00-5BF26988DCC6}">
      <dgm:prSet/>
      <dgm:spPr/>
      <dgm:t>
        <a:bodyPr/>
        <a:lstStyle/>
        <a:p>
          <a:endParaRPr lang="en-US"/>
        </a:p>
      </dgm:t>
    </dgm:pt>
    <dgm:pt modelId="{611DA4D3-5BB7-4722-B33F-815616D9047E}" type="sibTrans" cxnId="{5215DDF7-39F0-47FC-8C00-5BF26988DCC6}">
      <dgm:prSet/>
      <dgm:spPr/>
      <dgm:t>
        <a:bodyPr/>
        <a:lstStyle/>
        <a:p>
          <a:endParaRPr lang="en-US"/>
        </a:p>
      </dgm:t>
    </dgm:pt>
    <dgm:pt modelId="{E2098311-4097-47C3-B4F1-0CCA3D9993ED}">
      <dgm:prSet/>
      <dgm:spPr/>
      <dgm:t>
        <a:bodyPr/>
        <a:lstStyle/>
        <a:p>
          <a:r>
            <a:rPr lang="en-US" b="1" i="0"/>
            <a:t>Regression Models:</a:t>
          </a:r>
          <a:r>
            <a:rPr lang="en-US" b="0" i="0"/>
            <a:t> Gradient Boosting Regressor, LSTM.</a:t>
          </a:r>
          <a:endParaRPr lang="en-US"/>
        </a:p>
      </dgm:t>
    </dgm:pt>
    <dgm:pt modelId="{B173B924-2FDF-4717-9B75-40ABCD8FCEC7}" type="parTrans" cxnId="{6CADF1D0-87F5-4F66-9D43-A5485C5139A4}">
      <dgm:prSet/>
      <dgm:spPr/>
      <dgm:t>
        <a:bodyPr/>
        <a:lstStyle/>
        <a:p>
          <a:endParaRPr lang="en-US"/>
        </a:p>
      </dgm:t>
    </dgm:pt>
    <dgm:pt modelId="{A97449A1-BA3A-458D-9FFE-79749C9A14A9}" type="sibTrans" cxnId="{6CADF1D0-87F5-4F66-9D43-A5485C5139A4}">
      <dgm:prSet/>
      <dgm:spPr/>
      <dgm:t>
        <a:bodyPr/>
        <a:lstStyle/>
        <a:p>
          <a:endParaRPr lang="en-US"/>
        </a:p>
      </dgm:t>
    </dgm:pt>
    <dgm:pt modelId="{0331891C-144E-4A2D-8E2F-D0D0703271E2}">
      <dgm:prSet/>
      <dgm:spPr/>
      <dgm:t>
        <a:bodyPr/>
        <a:lstStyle/>
        <a:p>
          <a:r>
            <a:rPr lang="en-US" b="1" i="0"/>
            <a:t>Classification Models:</a:t>
          </a:r>
          <a:r>
            <a:rPr lang="en-US" b="0" i="0"/>
            <a:t> Logistic Regression, XGBoost.</a:t>
          </a:r>
          <a:endParaRPr lang="en-US"/>
        </a:p>
      </dgm:t>
    </dgm:pt>
    <dgm:pt modelId="{63320528-9676-4758-9D4F-35666A3559F8}" type="parTrans" cxnId="{94530E6F-F080-474E-8561-1563B19E267F}">
      <dgm:prSet/>
      <dgm:spPr/>
      <dgm:t>
        <a:bodyPr/>
        <a:lstStyle/>
        <a:p>
          <a:endParaRPr lang="en-US"/>
        </a:p>
      </dgm:t>
    </dgm:pt>
    <dgm:pt modelId="{7FD25A5A-385F-489F-A05D-D9F0E790FB66}" type="sibTrans" cxnId="{94530E6F-F080-474E-8561-1563B19E267F}">
      <dgm:prSet/>
      <dgm:spPr/>
      <dgm:t>
        <a:bodyPr/>
        <a:lstStyle/>
        <a:p>
          <a:endParaRPr lang="en-US"/>
        </a:p>
      </dgm:t>
    </dgm:pt>
    <dgm:pt modelId="{FB4CAE69-66B6-4CB4-AD34-D5152D6A1405}">
      <dgm:prSet/>
      <dgm:spPr/>
      <dgm:t>
        <a:bodyPr/>
        <a:lstStyle/>
        <a:p>
          <a:pPr>
            <a:defRPr b="1"/>
          </a:pPr>
          <a:r>
            <a:rPr lang="en-US" b="1" i="0"/>
            <a:t>Evaluation Metrics:</a:t>
          </a:r>
          <a:endParaRPr lang="en-US"/>
        </a:p>
      </dgm:t>
    </dgm:pt>
    <dgm:pt modelId="{A77C9693-D996-4EB3-BFA2-4781B24D13D8}" type="parTrans" cxnId="{3B57AC80-FC38-4F7C-AFB5-155A84CC142A}">
      <dgm:prSet/>
      <dgm:spPr/>
      <dgm:t>
        <a:bodyPr/>
        <a:lstStyle/>
        <a:p>
          <a:endParaRPr lang="en-US"/>
        </a:p>
      </dgm:t>
    </dgm:pt>
    <dgm:pt modelId="{9132ECF1-1259-4DEC-A496-54BD4707B125}" type="sibTrans" cxnId="{3B57AC80-FC38-4F7C-AFB5-155A84CC142A}">
      <dgm:prSet/>
      <dgm:spPr/>
      <dgm:t>
        <a:bodyPr/>
        <a:lstStyle/>
        <a:p>
          <a:endParaRPr lang="en-US"/>
        </a:p>
      </dgm:t>
    </dgm:pt>
    <dgm:pt modelId="{A44F91AE-D82F-4A11-9539-7D04E9377FF4}">
      <dgm:prSet/>
      <dgm:spPr/>
      <dgm:t>
        <a:bodyPr/>
        <a:lstStyle/>
        <a:p>
          <a:r>
            <a:rPr lang="en-US" b="1" i="0"/>
            <a:t>Regression:</a:t>
          </a:r>
          <a:r>
            <a:rPr lang="en-US" b="0" i="0"/>
            <a:t> R² Score, RMSE.</a:t>
          </a:r>
          <a:endParaRPr lang="en-US"/>
        </a:p>
      </dgm:t>
    </dgm:pt>
    <dgm:pt modelId="{DE6ABA96-E882-4B83-8ED1-4B5C1A27A189}" type="parTrans" cxnId="{938C8645-E2AA-4C9F-99C6-9CF61ACF256F}">
      <dgm:prSet/>
      <dgm:spPr/>
      <dgm:t>
        <a:bodyPr/>
        <a:lstStyle/>
        <a:p>
          <a:endParaRPr lang="en-US"/>
        </a:p>
      </dgm:t>
    </dgm:pt>
    <dgm:pt modelId="{644E8EB3-8EA9-498D-88D0-4758E956F9E0}" type="sibTrans" cxnId="{938C8645-E2AA-4C9F-99C6-9CF61ACF256F}">
      <dgm:prSet/>
      <dgm:spPr/>
      <dgm:t>
        <a:bodyPr/>
        <a:lstStyle/>
        <a:p>
          <a:endParaRPr lang="en-US"/>
        </a:p>
      </dgm:t>
    </dgm:pt>
    <dgm:pt modelId="{5125E3E3-E78A-436B-80EC-91EF17CC0582}">
      <dgm:prSet/>
      <dgm:spPr/>
      <dgm:t>
        <a:bodyPr/>
        <a:lstStyle/>
        <a:p>
          <a:r>
            <a:rPr lang="en-US" b="1" i="0"/>
            <a:t>Classification:</a:t>
          </a:r>
          <a:r>
            <a:rPr lang="en-US" b="0" i="0"/>
            <a:t> Accuracy, F1-Score, Confusion Matrix.</a:t>
          </a:r>
          <a:endParaRPr lang="en-US"/>
        </a:p>
      </dgm:t>
    </dgm:pt>
    <dgm:pt modelId="{D195D050-D30A-4BB2-8E98-79E731FAE72B}" type="parTrans" cxnId="{172BD5F8-9666-409F-9692-1A2E7B0E28EE}">
      <dgm:prSet/>
      <dgm:spPr/>
      <dgm:t>
        <a:bodyPr/>
        <a:lstStyle/>
        <a:p>
          <a:endParaRPr lang="en-US"/>
        </a:p>
      </dgm:t>
    </dgm:pt>
    <dgm:pt modelId="{EBF67269-3149-42B7-911D-9EB7AE33EEF1}" type="sibTrans" cxnId="{172BD5F8-9666-409F-9692-1A2E7B0E28EE}">
      <dgm:prSet/>
      <dgm:spPr/>
      <dgm:t>
        <a:bodyPr/>
        <a:lstStyle/>
        <a:p>
          <a:endParaRPr lang="en-US"/>
        </a:p>
      </dgm:t>
    </dgm:pt>
    <dgm:pt modelId="{B4048041-52C9-49BC-A487-F1A08E1D3FC5}" type="pres">
      <dgm:prSet presAssocID="{8B7BE310-4482-4283-9286-6490C40BEFDC}" presName="linear" presStyleCnt="0">
        <dgm:presLayoutVars>
          <dgm:dir/>
          <dgm:animLvl val="lvl"/>
          <dgm:resizeHandles val="exact"/>
        </dgm:presLayoutVars>
      </dgm:prSet>
      <dgm:spPr/>
    </dgm:pt>
    <dgm:pt modelId="{428FC8CE-6780-4EF8-A349-DBB9C6860D04}" type="pres">
      <dgm:prSet presAssocID="{7A67E27E-6EE1-46F1-BC7D-EE3E34A86842}" presName="parentLin" presStyleCnt="0"/>
      <dgm:spPr/>
    </dgm:pt>
    <dgm:pt modelId="{364B4DE6-006B-4C39-9506-F98A3290FE92}" type="pres">
      <dgm:prSet presAssocID="{7A67E27E-6EE1-46F1-BC7D-EE3E34A86842}" presName="parentLeftMargin" presStyleLbl="node1" presStyleIdx="0" presStyleCnt="3"/>
      <dgm:spPr/>
    </dgm:pt>
    <dgm:pt modelId="{861BE5B1-F258-4BBE-9563-2833E0AD790A}" type="pres">
      <dgm:prSet presAssocID="{7A67E27E-6EE1-46F1-BC7D-EE3E34A86842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893649F-EA6C-4E54-AB38-B00743937455}" type="pres">
      <dgm:prSet presAssocID="{7A67E27E-6EE1-46F1-BC7D-EE3E34A86842}" presName="negativeSpace" presStyleCnt="0"/>
      <dgm:spPr/>
    </dgm:pt>
    <dgm:pt modelId="{6240E34D-4F63-4069-874A-FBBE24825F68}" type="pres">
      <dgm:prSet presAssocID="{7A67E27E-6EE1-46F1-BC7D-EE3E34A86842}" presName="childText" presStyleLbl="conFgAcc1" presStyleIdx="0" presStyleCnt="3">
        <dgm:presLayoutVars>
          <dgm:bulletEnabled val="1"/>
        </dgm:presLayoutVars>
      </dgm:prSet>
      <dgm:spPr/>
    </dgm:pt>
    <dgm:pt modelId="{A59ECB4F-C46F-489A-B2BD-B39E601E43F1}" type="pres">
      <dgm:prSet presAssocID="{120173CD-7763-457C-89B7-3D06E05AEC1B}" presName="spaceBetweenRectangles" presStyleCnt="0"/>
      <dgm:spPr/>
    </dgm:pt>
    <dgm:pt modelId="{60173D20-EDA8-49AD-8F79-7AD7211252FA}" type="pres">
      <dgm:prSet presAssocID="{BB7BFA2B-D01D-41E0-9B08-87161FDEC05D}" presName="parentLin" presStyleCnt="0"/>
      <dgm:spPr/>
    </dgm:pt>
    <dgm:pt modelId="{ABC13EF2-4411-4DF3-B605-6C5A77C20250}" type="pres">
      <dgm:prSet presAssocID="{BB7BFA2B-D01D-41E0-9B08-87161FDEC05D}" presName="parentLeftMargin" presStyleLbl="node1" presStyleIdx="0" presStyleCnt="3"/>
      <dgm:spPr/>
    </dgm:pt>
    <dgm:pt modelId="{DB1CABEF-0FEE-4416-922D-616F33E72C6D}" type="pres">
      <dgm:prSet presAssocID="{BB7BFA2B-D01D-41E0-9B08-87161FDEC05D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8DB27DD4-BB54-4923-8823-509E3B49E09B}" type="pres">
      <dgm:prSet presAssocID="{BB7BFA2B-D01D-41E0-9B08-87161FDEC05D}" presName="negativeSpace" presStyleCnt="0"/>
      <dgm:spPr/>
    </dgm:pt>
    <dgm:pt modelId="{45D14963-2568-4F91-91C5-BC7AE6638C45}" type="pres">
      <dgm:prSet presAssocID="{BB7BFA2B-D01D-41E0-9B08-87161FDEC05D}" presName="childText" presStyleLbl="conFgAcc1" presStyleIdx="1" presStyleCnt="3">
        <dgm:presLayoutVars>
          <dgm:bulletEnabled val="1"/>
        </dgm:presLayoutVars>
      </dgm:prSet>
      <dgm:spPr/>
    </dgm:pt>
    <dgm:pt modelId="{EDC5D330-3955-4868-8D5E-A44C709AE4FC}" type="pres">
      <dgm:prSet presAssocID="{611DA4D3-5BB7-4722-B33F-815616D9047E}" presName="spaceBetweenRectangles" presStyleCnt="0"/>
      <dgm:spPr/>
    </dgm:pt>
    <dgm:pt modelId="{C111E3C7-1FA8-4F44-AA67-2AD6FA62FE21}" type="pres">
      <dgm:prSet presAssocID="{FB4CAE69-66B6-4CB4-AD34-D5152D6A1405}" presName="parentLin" presStyleCnt="0"/>
      <dgm:spPr/>
    </dgm:pt>
    <dgm:pt modelId="{57BB70BF-0165-4CCD-A420-07F8F9F897C5}" type="pres">
      <dgm:prSet presAssocID="{FB4CAE69-66B6-4CB4-AD34-D5152D6A1405}" presName="parentLeftMargin" presStyleLbl="node1" presStyleIdx="1" presStyleCnt="3"/>
      <dgm:spPr/>
    </dgm:pt>
    <dgm:pt modelId="{CF8648BE-516D-4989-A8EB-DC503F5B7C0C}" type="pres">
      <dgm:prSet presAssocID="{FB4CAE69-66B6-4CB4-AD34-D5152D6A1405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3062EF52-3A0D-4635-8E16-77DAB1F9B61E}" type="pres">
      <dgm:prSet presAssocID="{FB4CAE69-66B6-4CB4-AD34-D5152D6A1405}" presName="negativeSpace" presStyleCnt="0"/>
      <dgm:spPr/>
    </dgm:pt>
    <dgm:pt modelId="{D8A62883-F327-4475-BA5C-B0A39AE803CB}" type="pres">
      <dgm:prSet presAssocID="{FB4CAE69-66B6-4CB4-AD34-D5152D6A1405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A0DA800D-31AA-447B-8F39-47E4728B2332}" type="presOf" srcId="{BB7BFA2B-D01D-41E0-9B08-87161FDEC05D}" destId="{DB1CABEF-0FEE-4416-922D-616F33E72C6D}" srcOrd="1" destOrd="0" presId="urn:microsoft.com/office/officeart/2005/8/layout/list1"/>
    <dgm:cxn modelId="{01D4BC2E-9177-4AFD-8496-D0BDECE2104A}" type="presOf" srcId="{8B7BE310-4482-4283-9286-6490C40BEFDC}" destId="{B4048041-52C9-49BC-A487-F1A08E1D3FC5}" srcOrd="0" destOrd="0" presId="urn:microsoft.com/office/officeart/2005/8/layout/list1"/>
    <dgm:cxn modelId="{FF43A535-E652-4B54-9FB2-FE1F7D1D8EAD}" type="presOf" srcId="{FE86B6E9-5D2F-4A1D-B04C-B705BEC05DD7}" destId="{6240E34D-4F63-4069-874A-FBBE24825F68}" srcOrd="0" destOrd="1" presId="urn:microsoft.com/office/officeart/2005/8/layout/list1"/>
    <dgm:cxn modelId="{404D033E-A9C6-4DD0-9315-BB3ED71DB7F9}" type="presOf" srcId="{FB4CAE69-66B6-4CB4-AD34-D5152D6A1405}" destId="{57BB70BF-0165-4CCD-A420-07F8F9F897C5}" srcOrd="0" destOrd="0" presId="urn:microsoft.com/office/officeart/2005/8/layout/list1"/>
    <dgm:cxn modelId="{AEE06040-01DF-4AA3-8657-559D444108B4}" type="presOf" srcId="{7A67E27E-6EE1-46F1-BC7D-EE3E34A86842}" destId="{364B4DE6-006B-4C39-9506-F98A3290FE92}" srcOrd="0" destOrd="0" presId="urn:microsoft.com/office/officeart/2005/8/layout/list1"/>
    <dgm:cxn modelId="{938C8645-E2AA-4C9F-99C6-9CF61ACF256F}" srcId="{FB4CAE69-66B6-4CB4-AD34-D5152D6A1405}" destId="{A44F91AE-D82F-4A11-9539-7D04E9377FF4}" srcOrd="0" destOrd="0" parTransId="{DE6ABA96-E882-4B83-8ED1-4B5C1A27A189}" sibTransId="{644E8EB3-8EA9-498D-88D0-4758E956F9E0}"/>
    <dgm:cxn modelId="{F7FCE568-B67F-4B14-916C-3CC9B9884D3C}" type="presOf" srcId="{BB7BFA2B-D01D-41E0-9B08-87161FDEC05D}" destId="{ABC13EF2-4411-4DF3-B605-6C5A77C20250}" srcOrd="0" destOrd="0" presId="urn:microsoft.com/office/officeart/2005/8/layout/list1"/>
    <dgm:cxn modelId="{94530E6F-F080-474E-8561-1563B19E267F}" srcId="{BB7BFA2B-D01D-41E0-9B08-87161FDEC05D}" destId="{0331891C-144E-4A2D-8E2F-D0D0703271E2}" srcOrd="1" destOrd="0" parTransId="{63320528-9676-4758-9D4F-35666A3559F8}" sibTransId="{7FD25A5A-385F-489F-A05D-D9F0E790FB66}"/>
    <dgm:cxn modelId="{9F6F2756-BB6B-4299-9BD6-28F52A07185B}" type="presOf" srcId="{7ACD6905-FF82-4B86-9930-7A5CFDBBA8CD}" destId="{6240E34D-4F63-4069-874A-FBBE24825F68}" srcOrd="0" destOrd="0" presId="urn:microsoft.com/office/officeart/2005/8/layout/list1"/>
    <dgm:cxn modelId="{30A55458-234E-4A46-BD6C-3A572C17BBE2}" type="presOf" srcId="{FB4CAE69-66B6-4CB4-AD34-D5152D6A1405}" destId="{CF8648BE-516D-4989-A8EB-DC503F5B7C0C}" srcOrd="1" destOrd="0" presId="urn:microsoft.com/office/officeart/2005/8/layout/list1"/>
    <dgm:cxn modelId="{3B57AC80-FC38-4F7C-AFB5-155A84CC142A}" srcId="{8B7BE310-4482-4283-9286-6490C40BEFDC}" destId="{FB4CAE69-66B6-4CB4-AD34-D5152D6A1405}" srcOrd="2" destOrd="0" parTransId="{A77C9693-D996-4EB3-BFA2-4781B24D13D8}" sibTransId="{9132ECF1-1259-4DEC-A496-54BD4707B125}"/>
    <dgm:cxn modelId="{8815B383-DBC5-4675-88D1-9F5D8947946D}" type="presOf" srcId="{7A67E27E-6EE1-46F1-BC7D-EE3E34A86842}" destId="{861BE5B1-F258-4BBE-9563-2833E0AD790A}" srcOrd="1" destOrd="0" presId="urn:microsoft.com/office/officeart/2005/8/layout/list1"/>
    <dgm:cxn modelId="{FEA6C189-7D91-449E-B1A2-E5EBFFE0E980}" type="presOf" srcId="{E2098311-4097-47C3-B4F1-0CCA3D9993ED}" destId="{45D14963-2568-4F91-91C5-BC7AE6638C45}" srcOrd="0" destOrd="0" presId="urn:microsoft.com/office/officeart/2005/8/layout/list1"/>
    <dgm:cxn modelId="{8F61368E-F0B9-42DB-ABC1-98654C56BCA7}" srcId="{8B7BE310-4482-4283-9286-6490C40BEFDC}" destId="{7A67E27E-6EE1-46F1-BC7D-EE3E34A86842}" srcOrd="0" destOrd="0" parTransId="{BA1AC102-0798-417D-85A9-A7EACCB43F76}" sibTransId="{120173CD-7763-457C-89B7-3D06E05AEC1B}"/>
    <dgm:cxn modelId="{8CDC98CA-8116-4BE6-BB12-F06BE2125029}" type="presOf" srcId="{5125E3E3-E78A-436B-80EC-91EF17CC0582}" destId="{D8A62883-F327-4475-BA5C-B0A39AE803CB}" srcOrd="0" destOrd="1" presId="urn:microsoft.com/office/officeart/2005/8/layout/list1"/>
    <dgm:cxn modelId="{DEC013CE-191A-43A2-BA88-3FD8F7F81A7E}" srcId="{7A67E27E-6EE1-46F1-BC7D-EE3E34A86842}" destId="{7ACD6905-FF82-4B86-9930-7A5CFDBBA8CD}" srcOrd="0" destOrd="0" parTransId="{8D22D32C-BED2-48FB-B9B4-0E5B297709F7}" sibTransId="{0488B3A1-7213-47DA-9A2D-F6C524D481C8}"/>
    <dgm:cxn modelId="{6CADF1D0-87F5-4F66-9D43-A5485C5139A4}" srcId="{BB7BFA2B-D01D-41E0-9B08-87161FDEC05D}" destId="{E2098311-4097-47C3-B4F1-0CCA3D9993ED}" srcOrd="0" destOrd="0" parTransId="{B173B924-2FDF-4717-9B75-40ABCD8FCEC7}" sibTransId="{A97449A1-BA3A-458D-9FFE-79749C9A14A9}"/>
    <dgm:cxn modelId="{CBD807E4-D619-4139-98F8-B0CEA2796951}" type="presOf" srcId="{0331891C-144E-4A2D-8E2F-D0D0703271E2}" destId="{45D14963-2568-4F91-91C5-BC7AE6638C45}" srcOrd="0" destOrd="1" presId="urn:microsoft.com/office/officeart/2005/8/layout/list1"/>
    <dgm:cxn modelId="{760D3FEB-67A3-4C7D-8DF1-F8E15B59C55B}" srcId="{7A67E27E-6EE1-46F1-BC7D-EE3E34A86842}" destId="{FE86B6E9-5D2F-4A1D-B04C-B705BEC05DD7}" srcOrd="1" destOrd="0" parTransId="{871F0AB0-713C-45CB-83E3-6B06983AF9BC}" sibTransId="{71E6B747-D537-4865-8C9D-D392C3E30C21}"/>
    <dgm:cxn modelId="{92D53AF0-960D-4391-A7A8-F72B81D08DB4}" type="presOf" srcId="{A44F91AE-D82F-4A11-9539-7D04E9377FF4}" destId="{D8A62883-F327-4475-BA5C-B0A39AE803CB}" srcOrd="0" destOrd="0" presId="urn:microsoft.com/office/officeart/2005/8/layout/list1"/>
    <dgm:cxn modelId="{5215DDF7-39F0-47FC-8C00-5BF26988DCC6}" srcId="{8B7BE310-4482-4283-9286-6490C40BEFDC}" destId="{BB7BFA2B-D01D-41E0-9B08-87161FDEC05D}" srcOrd="1" destOrd="0" parTransId="{22B8900A-F068-4774-A8CB-E2D3BBF0B68C}" sibTransId="{611DA4D3-5BB7-4722-B33F-815616D9047E}"/>
    <dgm:cxn modelId="{172BD5F8-9666-409F-9692-1A2E7B0E28EE}" srcId="{FB4CAE69-66B6-4CB4-AD34-D5152D6A1405}" destId="{5125E3E3-E78A-436B-80EC-91EF17CC0582}" srcOrd="1" destOrd="0" parTransId="{D195D050-D30A-4BB2-8E98-79E731FAE72B}" sibTransId="{EBF67269-3149-42B7-911D-9EB7AE33EEF1}"/>
    <dgm:cxn modelId="{007F45C6-2850-401D-95B0-E1B50E5E41FF}" type="presParOf" srcId="{B4048041-52C9-49BC-A487-F1A08E1D3FC5}" destId="{428FC8CE-6780-4EF8-A349-DBB9C6860D04}" srcOrd="0" destOrd="0" presId="urn:microsoft.com/office/officeart/2005/8/layout/list1"/>
    <dgm:cxn modelId="{A8EA9343-649F-4B3F-B91E-C59EFA6D3F3D}" type="presParOf" srcId="{428FC8CE-6780-4EF8-A349-DBB9C6860D04}" destId="{364B4DE6-006B-4C39-9506-F98A3290FE92}" srcOrd="0" destOrd="0" presId="urn:microsoft.com/office/officeart/2005/8/layout/list1"/>
    <dgm:cxn modelId="{90D9E6D5-605B-4A6A-A5CB-12461E8437BE}" type="presParOf" srcId="{428FC8CE-6780-4EF8-A349-DBB9C6860D04}" destId="{861BE5B1-F258-4BBE-9563-2833E0AD790A}" srcOrd="1" destOrd="0" presId="urn:microsoft.com/office/officeart/2005/8/layout/list1"/>
    <dgm:cxn modelId="{993322EF-A2A3-4F50-8535-D84BF7C1103C}" type="presParOf" srcId="{B4048041-52C9-49BC-A487-F1A08E1D3FC5}" destId="{F893649F-EA6C-4E54-AB38-B00743937455}" srcOrd="1" destOrd="0" presId="urn:microsoft.com/office/officeart/2005/8/layout/list1"/>
    <dgm:cxn modelId="{C2CAA4C7-0048-4966-9251-E1715A66ACF7}" type="presParOf" srcId="{B4048041-52C9-49BC-A487-F1A08E1D3FC5}" destId="{6240E34D-4F63-4069-874A-FBBE24825F68}" srcOrd="2" destOrd="0" presId="urn:microsoft.com/office/officeart/2005/8/layout/list1"/>
    <dgm:cxn modelId="{5AAC47D4-FCF0-41EC-AEDE-A15F9F0F91B0}" type="presParOf" srcId="{B4048041-52C9-49BC-A487-F1A08E1D3FC5}" destId="{A59ECB4F-C46F-489A-B2BD-B39E601E43F1}" srcOrd="3" destOrd="0" presId="urn:microsoft.com/office/officeart/2005/8/layout/list1"/>
    <dgm:cxn modelId="{9D7707E4-A3F3-42EA-82ED-49AEE76B6C62}" type="presParOf" srcId="{B4048041-52C9-49BC-A487-F1A08E1D3FC5}" destId="{60173D20-EDA8-49AD-8F79-7AD7211252FA}" srcOrd="4" destOrd="0" presId="urn:microsoft.com/office/officeart/2005/8/layout/list1"/>
    <dgm:cxn modelId="{C63D499F-C78A-46B4-93AC-C6D4AF44CCAF}" type="presParOf" srcId="{60173D20-EDA8-49AD-8F79-7AD7211252FA}" destId="{ABC13EF2-4411-4DF3-B605-6C5A77C20250}" srcOrd="0" destOrd="0" presId="urn:microsoft.com/office/officeart/2005/8/layout/list1"/>
    <dgm:cxn modelId="{4E0FD7ED-A622-4E0F-98AE-B463A495FB71}" type="presParOf" srcId="{60173D20-EDA8-49AD-8F79-7AD7211252FA}" destId="{DB1CABEF-0FEE-4416-922D-616F33E72C6D}" srcOrd="1" destOrd="0" presId="urn:microsoft.com/office/officeart/2005/8/layout/list1"/>
    <dgm:cxn modelId="{05583EF3-859B-467B-A0EF-54E5622CA99C}" type="presParOf" srcId="{B4048041-52C9-49BC-A487-F1A08E1D3FC5}" destId="{8DB27DD4-BB54-4923-8823-509E3B49E09B}" srcOrd="5" destOrd="0" presId="urn:microsoft.com/office/officeart/2005/8/layout/list1"/>
    <dgm:cxn modelId="{1FC6FB8B-5E71-4FFC-BA6D-2AFBC6018D02}" type="presParOf" srcId="{B4048041-52C9-49BC-A487-F1A08E1D3FC5}" destId="{45D14963-2568-4F91-91C5-BC7AE6638C45}" srcOrd="6" destOrd="0" presId="urn:microsoft.com/office/officeart/2005/8/layout/list1"/>
    <dgm:cxn modelId="{BB38B9A0-ED2A-4FEB-A7E6-27C0F6726484}" type="presParOf" srcId="{B4048041-52C9-49BC-A487-F1A08E1D3FC5}" destId="{EDC5D330-3955-4868-8D5E-A44C709AE4FC}" srcOrd="7" destOrd="0" presId="urn:microsoft.com/office/officeart/2005/8/layout/list1"/>
    <dgm:cxn modelId="{6550CB71-1D15-47B6-8078-32C121DB3B46}" type="presParOf" srcId="{B4048041-52C9-49BC-A487-F1A08E1D3FC5}" destId="{C111E3C7-1FA8-4F44-AA67-2AD6FA62FE21}" srcOrd="8" destOrd="0" presId="urn:microsoft.com/office/officeart/2005/8/layout/list1"/>
    <dgm:cxn modelId="{A964A932-4E0F-4388-B77C-5E8B6CD93EE8}" type="presParOf" srcId="{C111E3C7-1FA8-4F44-AA67-2AD6FA62FE21}" destId="{57BB70BF-0165-4CCD-A420-07F8F9F897C5}" srcOrd="0" destOrd="0" presId="urn:microsoft.com/office/officeart/2005/8/layout/list1"/>
    <dgm:cxn modelId="{7D0522F1-2DE2-4FC0-BC04-3E0A5092BF97}" type="presParOf" srcId="{C111E3C7-1FA8-4F44-AA67-2AD6FA62FE21}" destId="{CF8648BE-516D-4989-A8EB-DC503F5B7C0C}" srcOrd="1" destOrd="0" presId="urn:microsoft.com/office/officeart/2005/8/layout/list1"/>
    <dgm:cxn modelId="{889D7E26-78B4-48D6-8553-E012C6886B1F}" type="presParOf" srcId="{B4048041-52C9-49BC-A487-F1A08E1D3FC5}" destId="{3062EF52-3A0D-4635-8E16-77DAB1F9B61E}" srcOrd="9" destOrd="0" presId="urn:microsoft.com/office/officeart/2005/8/layout/list1"/>
    <dgm:cxn modelId="{FA076526-A614-4C27-9BFF-0618D7A261AA}" type="presParOf" srcId="{B4048041-52C9-49BC-A487-F1A08E1D3FC5}" destId="{D8A62883-F327-4475-BA5C-B0A39AE803C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8EC10FF-BB15-4781-A3FF-945CCD6BB02F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9949AB36-0377-4D89-BEDF-4B476BCA4780}">
      <dgm:prSet/>
      <dgm:spPr/>
      <dgm:t>
        <a:bodyPr/>
        <a:lstStyle/>
        <a:p>
          <a:r>
            <a:rPr lang="en-US" b="1" i="0"/>
            <a:t>1. Weather Forecasting:</a:t>
          </a:r>
          <a:endParaRPr lang="en-US"/>
        </a:p>
      </dgm:t>
    </dgm:pt>
    <dgm:pt modelId="{9EE5E3CA-1A13-4419-93EF-0679B9A26978}" type="parTrans" cxnId="{5F22DF03-E6B0-408A-916E-709A24DA1A0A}">
      <dgm:prSet/>
      <dgm:spPr/>
      <dgm:t>
        <a:bodyPr/>
        <a:lstStyle/>
        <a:p>
          <a:endParaRPr lang="en-US"/>
        </a:p>
      </dgm:t>
    </dgm:pt>
    <dgm:pt modelId="{1FADA496-543C-4C30-A161-575FA34556D7}" type="sibTrans" cxnId="{5F22DF03-E6B0-408A-916E-709A24DA1A0A}">
      <dgm:prSet/>
      <dgm:spPr/>
      <dgm:t>
        <a:bodyPr/>
        <a:lstStyle/>
        <a:p>
          <a:endParaRPr lang="en-US"/>
        </a:p>
      </dgm:t>
    </dgm:pt>
    <dgm:pt modelId="{0B7AEE8C-245F-4E60-B709-DE91C6126236}">
      <dgm:prSet/>
      <dgm:spPr/>
      <dgm:t>
        <a:bodyPr/>
        <a:lstStyle/>
        <a:p>
          <a:r>
            <a:rPr lang="en-US" b="0" i="0"/>
            <a:t>Improve accuracy in predicting extreme cold events.</a:t>
          </a:r>
          <a:endParaRPr lang="en-US"/>
        </a:p>
      </dgm:t>
    </dgm:pt>
    <dgm:pt modelId="{630DF1C7-75F2-415B-8996-6046215E7BB5}" type="parTrans" cxnId="{84175F37-2E17-49EF-B330-136772D15345}">
      <dgm:prSet/>
      <dgm:spPr/>
      <dgm:t>
        <a:bodyPr/>
        <a:lstStyle/>
        <a:p>
          <a:endParaRPr lang="en-US"/>
        </a:p>
      </dgm:t>
    </dgm:pt>
    <dgm:pt modelId="{B890755C-64EA-47B6-A720-42832B263C45}" type="sibTrans" cxnId="{84175F37-2E17-49EF-B330-136772D15345}">
      <dgm:prSet/>
      <dgm:spPr/>
      <dgm:t>
        <a:bodyPr/>
        <a:lstStyle/>
        <a:p>
          <a:endParaRPr lang="en-US"/>
        </a:p>
      </dgm:t>
    </dgm:pt>
    <dgm:pt modelId="{901D36B3-E361-49F6-B00C-CB97350634E4}">
      <dgm:prSet/>
      <dgm:spPr/>
      <dgm:t>
        <a:bodyPr/>
        <a:lstStyle/>
        <a:p>
          <a:r>
            <a:rPr lang="en-US" b="0" i="0"/>
            <a:t>Help meteorologists provide more reliable forecasts.</a:t>
          </a:r>
          <a:endParaRPr lang="en-US"/>
        </a:p>
      </dgm:t>
    </dgm:pt>
    <dgm:pt modelId="{440982B2-7B34-4093-B9D8-90C40BF34C88}" type="parTrans" cxnId="{F67C5892-A964-4098-987A-B07781F43666}">
      <dgm:prSet/>
      <dgm:spPr/>
      <dgm:t>
        <a:bodyPr/>
        <a:lstStyle/>
        <a:p>
          <a:endParaRPr lang="en-US"/>
        </a:p>
      </dgm:t>
    </dgm:pt>
    <dgm:pt modelId="{CAA2642B-E3FA-42C3-9194-DD7D09E3CCCC}" type="sibTrans" cxnId="{F67C5892-A964-4098-987A-B07781F43666}">
      <dgm:prSet/>
      <dgm:spPr/>
      <dgm:t>
        <a:bodyPr/>
        <a:lstStyle/>
        <a:p>
          <a:endParaRPr lang="en-US"/>
        </a:p>
      </dgm:t>
    </dgm:pt>
    <dgm:pt modelId="{829CF084-DBE6-48DF-965E-16B63042DD3C}">
      <dgm:prSet/>
      <dgm:spPr/>
      <dgm:t>
        <a:bodyPr/>
        <a:lstStyle/>
        <a:p>
          <a:r>
            <a:rPr lang="en-US" b="1" i="0"/>
            <a:t>2. Emergency Preparedness:</a:t>
          </a:r>
          <a:endParaRPr lang="en-US"/>
        </a:p>
      </dgm:t>
    </dgm:pt>
    <dgm:pt modelId="{FCDE9731-2785-4F41-B8D0-C92A29A91BD9}" type="parTrans" cxnId="{CFD104FC-ECE8-4A26-8251-D55735878A89}">
      <dgm:prSet/>
      <dgm:spPr/>
      <dgm:t>
        <a:bodyPr/>
        <a:lstStyle/>
        <a:p>
          <a:endParaRPr lang="en-US"/>
        </a:p>
      </dgm:t>
    </dgm:pt>
    <dgm:pt modelId="{C5B780B4-8049-4B21-98D9-1E228C50DC89}" type="sibTrans" cxnId="{CFD104FC-ECE8-4A26-8251-D55735878A89}">
      <dgm:prSet/>
      <dgm:spPr/>
      <dgm:t>
        <a:bodyPr/>
        <a:lstStyle/>
        <a:p>
          <a:endParaRPr lang="en-US"/>
        </a:p>
      </dgm:t>
    </dgm:pt>
    <dgm:pt modelId="{A4C7C627-F617-4C97-9E5B-6403978D8FE4}">
      <dgm:prSet/>
      <dgm:spPr/>
      <dgm:t>
        <a:bodyPr/>
        <a:lstStyle/>
        <a:p>
          <a:r>
            <a:rPr lang="en-US" b="0" i="0"/>
            <a:t>Enable better planning for severe winter conditions.</a:t>
          </a:r>
          <a:endParaRPr lang="en-US"/>
        </a:p>
      </dgm:t>
    </dgm:pt>
    <dgm:pt modelId="{7A461995-B912-47F7-94ED-31318B5CAEFC}" type="parTrans" cxnId="{CC9F7871-830C-4787-AE74-980680B8F061}">
      <dgm:prSet/>
      <dgm:spPr/>
      <dgm:t>
        <a:bodyPr/>
        <a:lstStyle/>
        <a:p>
          <a:endParaRPr lang="en-US"/>
        </a:p>
      </dgm:t>
    </dgm:pt>
    <dgm:pt modelId="{3627FBCC-A3BB-4EAD-8889-532F1C490001}" type="sibTrans" cxnId="{CC9F7871-830C-4787-AE74-980680B8F061}">
      <dgm:prSet/>
      <dgm:spPr/>
      <dgm:t>
        <a:bodyPr/>
        <a:lstStyle/>
        <a:p>
          <a:endParaRPr lang="en-US"/>
        </a:p>
      </dgm:t>
    </dgm:pt>
    <dgm:pt modelId="{2E4FDF37-8BA6-4D3F-8C32-2E1A4C9ADC88}">
      <dgm:prSet/>
      <dgm:spPr/>
      <dgm:t>
        <a:bodyPr/>
        <a:lstStyle/>
        <a:p>
          <a:r>
            <a:rPr lang="en-US" b="0" i="0"/>
            <a:t>Reduce risks to public health and safety.</a:t>
          </a:r>
          <a:endParaRPr lang="en-US"/>
        </a:p>
      </dgm:t>
    </dgm:pt>
    <dgm:pt modelId="{E77E4AA7-49CB-4C0C-9629-33BB48997F40}" type="parTrans" cxnId="{03CE8DB2-1E89-4832-A7C4-B7C2ADBAB71B}">
      <dgm:prSet/>
      <dgm:spPr/>
      <dgm:t>
        <a:bodyPr/>
        <a:lstStyle/>
        <a:p>
          <a:endParaRPr lang="en-US"/>
        </a:p>
      </dgm:t>
    </dgm:pt>
    <dgm:pt modelId="{0395F069-F08F-4FB3-997D-C3E82B1ABF12}" type="sibTrans" cxnId="{03CE8DB2-1E89-4832-A7C4-B7C2ADBAB71B}">
      <dgm:prSet/>
      <dgm:spPr/>
      <dgm:t>
        <a:bodyPr/>
        <a:lstStyle/>
        <a:p>
          <a:endParaRPr lang="en-US"/>
        </a:p>
      </dgm:t>
    </dgm:pt>
    <dgm:pt modelId="{5CF64DE1-9D0C-45A0-A0ED-AAD48B5B02BD}">
      <dgm:prSet/>
      <dgm:spPr/>
      <dgm:t>
        <a:bodyPr/>
        <a:lstStyle/>
        <a:p>
          <a:r>
            <a:rPr lang="en-US" b="1" i="0"/>
            <a:t>3. Urban Planning:</a:t>
          </a:r>
          <a:endParaRPr lang="en-US"/>
        </a:p>
      </dgm:t>
    </dgm:pt>
    <dgm:pt modelId="{E10DBCC0-DF92-450A-BA9F-7A7B0E1120F9}" type="parTrans" cxnId="{F2CE725E-B33C-4D22-9FFB-7C174CD973F0}">
      <dgm:prSet/>
      <dgm:spPr/>
      <dgm:t>
        <a:bodyPr/>
        <a:lstStyle/>
        <a:p>
          <a:endParaRPr lang="en-US"/>
        </a:p>
      </dgm:t>
    </dgm:pt>
    <dgm:pt modelId="{312843DB-D15E-4962-BF2D-CD06D2CEF3E1}" type="sibTrans" cxnId="{F2CE725E-B33C-4D22-9FFB-7C174CD973F0}">
      <dgm:prSet/>
      <dgm:spPr/>
      <dgm:t>
        <a:bodyPr/>
        <a:lstStyle/>
        <a:p>
          <a:endParaRPr lang="en-US"/>
        </a:p>
      </dgm:t>
    </dgm:pt>
    <dgm:pt modelId="{B84406B5-56C4-406B-98A2-772132FD2F50}">
      <dgm:prSet/>
      <dgm:spPr/>
      <dgm:t>
        <a:bodyPr/>
        <a:lstStyle/>
        <a:p>
          <a:r>
            <a:rPr lang="en-US" b="0" i="0"/>
            <a:t>Help cities adapt infrastructure to handle extreme cold.</a:t>
          </a:r>
          <a:endParaRPr lang="en-US"/>
        </a:p>
      </dgm:t>
    </dgm:pt>
    <dgm:pt modelId="{E330BBCD-2245-4DCD-868C-FA0A4227BC60}" type="parTrans" cxnId="{380218C8-771C-47E0-8D79-D305DB0A2A92}">
      <dgm:prSet/>
      <dgm:spPr/>
      <dgm:t>
        <a:bodyPr/>
        <a:lstStyle/>
        <a:p>
          <a:endParaRPr lang="en-US"/>
        </a:p>
      </dgm:t>
    </dgm:pt>
    <dgm:pt modelId="{28D6610B-1603-42E3-A344-AFFF90741976}" type="sibTrans" cxnId="{380218C8-771C-47E0-8D79-D305DB0A2A92}">
      <dgm:prSet/>
      <dgm:spPr/>
      <dgm:t>
        <a:bodyPr/>
        <a:lstStyle/>
        <a:p>
          <a:endParaRPr lang="en-US"/>
        </a:p>
      </dgm:t>
    </dgm:pt>
    <dgm:pt modelId="{AE396866-6F56-445F-94A5-F8884C118411}">
      <dgm:prSet/>
      <dgm:spPr/>
      <dgm:t>
        <a:bodyPr/>
        <a:lstStyle/>
        <a:p>
          <a:r>
            <a:rPr lang="en-US" b="0" i="0"/>
            <a:t>Improve road maintenance and energy distribution.</a:t>
          </a:r>
          <a:endParaRPr lang="en-US"/>
        </a:p>
      </dgm:t>
    </dgm:pt>
    <dgm:pt modelId="{7C523CF4-0883-4970-BECB-76D9B35320EE}" type="parTrans" cxnId="{4EE6A5EB-BA04-4A39-BA15-597880C0B764}">
      <dgm:prSet/>
      <dgm:spPr/>
      <dgm:t>
        <a:bodyPr/>
        <a:lstStyle/>
        <a:p>
          <a:endParaRPr lang="en-US"/>
        </a:p>
      </dgm:t>
    </dgm:pt>
    <dgm:pt modelId="{34C344BD-EA47-49EF-A96A-C29D05820E69}" type="sibTrans" cxnId="{4EE6A5EB-BA04-4A39-BA15-597880C0B764}">
      <dgm:prSet/>
      <dgm:spPr/>
      <dgm:t>
        <a:bodyPr/>
        <a:lstStyle/>
        <a:p>
          <a:endParaRPr lang="en-US"/>
        </a:p>
      </dgm:t>
    </dgm:pt>
    <dgm:pt modelId="{01572A26-780C-402F-91CF-AC5CB19DD922}">
      <dgm:prSet/>
      <dgm:spPr/>
      <dgm:t>
        <a:bodyPr/>
        <a:lstStyle/>
        <a:p>
          <a:r>
            <a:rPr lang="en-US" b="1" i="0"/>
            <a:t>4. Agriculture:</a:t>
          </a:r>
          <a:endParaRPr lang="en-US"/>
        </a:p>
      </dgm:t>
    </dgm:pt>
    <dgm:pt modelId="{51B4FA51-10A6-4920-B88F-D9A4475F243B}" type="parTrans" cxnId="{E4728387-5920-4429-84C8-922989432EF6}">
      <dgm:prSet/>
      <dgm:spPr/>
      <dgm:t>
        <a:bodyPr/>
        <a:lstStyle/>
        <a:p>
          <a:endParaRPr lang="en-US"/>
        </a:p>
      </dgm:t>
    </dgm:pt>
    <dgm:pt modelId="{09DABCF3-CD99-420B-AE1B-50AC2A2A6A7B}" type="sibTrans" cxnId="{E4728387-5920-4429-84C8-922989432EF6}">
      <dgm:prSet/>
      <dgm:spPr/>
      <dgm:t>
        <a:bodyPr/>
        <a:lstStyle/>
        <a:p>
          <a:endParaRPr lang="en-US"/>
        </a:p>
      </dgm:t>
    </dgm:pt>
    <dgm:pt modelId="{B2FD6AC8-F7B7-4149-A43D-074D11E75B5C}">
      <dgm:prSet/>
      <dgm:spPr/>
      <dgm:t>
        <a:bodyPr/>
        <a:lstStyle/>
        <a:p>
          <a:r>
            <a:rPr lang="en-US" b="0" i="0"/>
            <a:t>Mitigate frost damage to crops.</a:t>
          </a:r>
          <a:endParaRPr lang="en-US"/>
        </a:p>
      </dgm:t>
    </dgm:pt>
    <dgm:pt modelId="{F950E893-1BD1-41FD-80A3-181EE52A27FE}" type="parTrans" cxnId="{9FA149A6-305C-4C16-86F9-308710A95CCA}">
      <dgm:prSet/>
      <dgm:spPr/>
      <dgm:t>
        <a:bodyPr/>
        <a:lstStyle/>
        <a:p>
          <a:endParaRPr lang="en-US"/>
        </a:p>
      </dgm:t>
    </dgm:pt>
    <dgm:pt modelId="{C7C4A3F8-EE48-4030-9D04-A8F5AFF2DD33}" type="sibTrans" cxnId="{9FA149A6-305C-4C16-86F9-308710A95CCA}">
      <dgm:prSet/>
      <dgm:spPr/>
      <dgm:t>
        <a:bodyPr/>
        <a:lstStyle/>
        <a:p>
          <a:endParaRPr lang="en-US"/>
        </a:p>
      </dgm:t>
    </dgm:pt>
    <dgm:pt modelId="{9B504CFD-8E6B-4413-B4A5-9EA382218919}">
      <dgm:prSet/>
      <dgm:spPr/>
      <dgm:t>
        <a:bodyPr/>
        <a:lstStyle/>
        <a:p>
          <a:r>
            <a:rPr lang="en-US" b="0" i="0"/>
            <a:t>Provide farmers with accurate frost forecasts.</a:t>
          </a:r>
          <a:endParaRPr lang="en-US"/>
        </a:p>
      </dgm:t>
    </dgm:pt>
    <dgm:pt modelId="{70F71B2C-0011-4D7D-9934-BFDBD25F6786}" type="parTrans" cxnId="{83934F1C-BB72-4833-B485-A8CB28B383B3}">
      <dgm:prSet/>
      <dgm:spPr/>
      <dgm:t>
        <a:bodyPr/>
        <a:lstStyle/>
        <a:p>
          <a:endParaRPr lang="en-US"/>
        </a:p>
      </dgm:t>
    </dgm:pt>
    <dgm:pt modelId="{323082A5-F413-4D28-8756-69BF422100E4}" type="sibTrans" cxnId="{83934F1C-BB72-4833-B485-A8CB28B383B3}">
      <dgm:prSet/>
      <dgm:spPr/>
      <dgm:t>
        <a:bodyPr/>
        <a:lstStyle/>
        <a:p>
          <a:endParaRPr lang="en-US"/>
        </a:p>
      </dgm:t>
    </dgm:pt>
    <dgm:pt modelId="{827B3419-6C50-4717-9FC6-EA1450350A87}" type="pres">
      <dgm:prSet presAssocID="{B8EC10FF-BB15-4781-A3FF-945CCD6BB02F}" presName="vert0" presStyleCnt="0">
        <dgm:presLayoutVars>
          <dgm:dir/>
          <dgm:animOne val="branch"/>
          <dgm:animLvl val="lvl"/>
        </dgm:presLayoutVars>
      </dgm:prSet>
      <dgm:spPr/>
    </dgm:pt>
    <dgm:pt modelId="{F1E9A253-B404-4D3D-8357-E8165F181268}" type="pres">
      <dgm:prSet presAssocID="{9949AB36-0377-4D89-BEDF-4B476BCA4780}" presName="thickLine" presStyleLbl="alignNode1" presStyleIdx="0" presStyleCnt="12"/>
      <dgm:spPr/>
    </dgm:pt>
    <dgm:pt modelId="{F5233AF2-44BD-44CC-8F5D-AAC01E24F33E}" type="pres">
      <dgm:prSet presAssocID="{9949AB36-0377-4D89-BEDF-4B476BCA4780}" presName="horz1" presStyleCnt="0"/>
      <dgm:spPr/>
    </dgm:pt>
    <dgm:pt modelId="{5C967EF4-EDDC-4330-BB1B-3909AADFFA2F}" type="pres">
      <dgm:prSet presAssocID="{9949AB36-0377-4D89-BEDF-4B476BCA4780}" presName="tx1" presStyleLbl="revTx" presStyleIdx="0" presStyleCnt="12"/>
      <dgm:spPr/>
    </dgm:pt>
    <dgm:pt modelId="{5D4C9876-1306-47AE-AC2F-DC145C2808BA}" type="pres">
      <dgm:prSet presAssocID="{9949AB36-0377-4D89-BEDF-4B476BCA4780}" presName="vert1" presStyleCnt="0"/>
      <dgm:spPr/>
    </dgm:pt>
    <dgm:pt modelId="{F069D367-4DE0-4B64-8DDD-34E11495CDEC}" type="pres">
      <dgm:prSet presAssocID="{0B7AEE8C-245F-4E60-B709-DE91C6126236}" presName="thickLine" presStyleLbl="alignNode1" presStyleIdx="1" presStyleCnt="12"/>
      <dgm:spPr/>
    </dgm:pt>
    <dgm:pt modelId="{D585ABF4-5F59-4404-960B-3C54F581C350}" type="pres">
      <dgm:prSet presAssocID="{0B7AEE8C-245F-4E60-B709-DE91C6126236}" presName="horz1" presStyleCnt="0"/>
      <dgm:spPr/>
    </dgm:pt>
    <dgm:pt modelId="{3B29378D-441E-418F-A9D5-00A237B9C6D4}" type="pres">
      <dgm:prSet presAssocID="{0B7AEE8C-245F-4E60-B709-DE91C6126236}" presName="tx1" presStyleLbl="revTx" presStyleIdx="1" presStyleCnt="12"/>
      <dgm:spPr/>
    </dgm:pt>
    <dgm:pt modelId="{0A0B8C0D-ACE8-444E-B13C-715FF5B75920}" type="pres">
      <dgm:prSet presAssocID="{0B7AEE8C-245F-4E60-B709-DE91C6126236}" presName="vert1" presStyleCnt="0"/>
      <dgm:spPr/>
    </dgm:pt>
    <dgm:pt modelId="{5601B983-85AD-4C87-9448-D51029CEA701}" type="pres">
      <dgm:prSet presAssocID="{901D36B3-E361-49F6-B00C-CB97350634E4}" presName="thickLine" presStyleLbl="alignNode1" presStyleIdx="2" presStyleCnt="12"/>
      <dgm:spPr/>
    </dgm:pt>
    <dgm:pt modelId="{87FF1AFF-CD24-40C6-AE8F-9ED6DDDFC431}" type="pres">
      <dgm:prSet presAssocID="{901D36B3-E361-49F6-B00C-CB97350634E4}" presName="horz1" presStyleCnt="0"/>
      <dgm:spPr/>
    </dgm:pt>
    <dgm:pt modelId="{88B632FD-4F77-49CC-8769-741262E481EB}" type="pres">
      <dgm:prSet presAssocID="{901D36B3-E361-49F6-B00C-CB97350634E4}" presName="tx1" presStyleLbl="revTx" presStyleIdx="2" presStyleCnt="12"/>
      <dgm:spPr/>
    </dgm:pt>
    <dgm:pt modelId="{5FCC2F6F-BFE3-474D-9930-A81A1E6F157F}" type="pres">
      <dgm:prSet presAssocID="{901D36B3-E361-49F6-B00C-CB97350634E4}" presName="vert1" presStyleCnt="0"/>
      <dgm:spPr/>
    </dgm:pt>
    <dgm:pt modelId="{78B4C604-8845-4F8A-B4A4-BC414E134C75}" type="pres">
      <dgm:prSet presAssocID="{829CF084-DBE6-48DF-965E-16B63042DD3C}" presName="thickLine" presStyleLbl="alignNode1" presStyleIdx="3" presStyleCnt="12"/>
      <dgm:spPr/>
    </dgm:pt>
    <dgm:pt modelId="{BB256C54-71D5-414F-97C7-D8FA44D63C55}" type="pres">
      <dgm:prSet presAssocID="{829CF084-DBE6-48DF-965E-16B63042DD3C}" presName="horz1" presStyleCnt="0"/>
      <dgm:spPr/>
    </dgm:pt>
    <dgm:pt modelId="{345BCB3C-9816-4FF5-8D8C-0D58F91E9ECF}" type="pres">
      <dgm:prSet presAssocID="{829CF084-DBE6-48DF-965E-16B63042DD3C}" presName="tx1" presStyleLbl="revTx" presStyleIdx="3" presStyleCnt="12"/>
      <dgm:spPr/>
    </dgm:pt>
    <dgm:pt modelId="{51C75536-9377-4839-942C-C9CDD56CC576}" type="pres">
      <dgm:prSet presAssocID="{829CF084-DBE6-48DF-965E-16B63042DD3C}" presName="vert1" presStyleCnt="0"/>
      <dgm:spPr/>
    </dgm:pt>
    <dgm:pt modelId="{7048B662-26C7-488A-928A-221DA816AFD0}" type="pres">
      <dgm:prSet presAssocID="{A4C7C627-F617-4C97-9E5B-6403978D8FE4}" presName="thickLine" presStyleLbl="alignNode1" presStyleIdx="4" presStyleCnt="12"/>
      <dgm:spPr/>
    </dgm:pt>
    <dgm:pt modelId="{F6F5B6A2-8FAF-4D7B-BFA8-8F1D1D05B701}" type="pres">
      <dgm:prSet presAssocID="{A4C7C627-F617-4C97-9E5B-6403978D8FE4}" presName="horz1" presStyleCnt="0"/>
      <dgm:spPr/>
    </dgm:pt>
    <dgm:pt modelId="{67CC2B38-8BE1-4DBD-B167-DA0BA44DE8B3}" type="pres">
      <dgm:prSet presAssocID="{A4C7C627-F617-4C97-9E5B-6403978D8FE4}" presName="tx1" presStyleLbl="revTx" presStyleIdx="4" presStyleCnt="12"/>
      <dgm:spPr/>
    </dgm:pt>
    <dgm:pt modelId="{F7542B5D-A5B5-4138-A05C-E04039463B4B}" type="pres">
      <dgm:prSet presAssocID="{A4C7C627-F617-4C97-9E5B-6403978D8FE4}" presName="vert1" presStyleCnt="0"/>
      <dgm:spPr/>
    </dgm:pt>
    <dgm:pt modelId="{73EDE02B-4E01-4511-8B8E-68C66113ED8B}" type="pres">
      <dgm:prSet presAssocID="{2E4FDF37-8BA6-4D3F-8C32-2E1A4C9ADC88}" presName="thickLine" presStyleLbl="alignNode1" presStyleIdx="5" presStyleCnt="12"/>
      <dgm:spPr/>
    </dgm:pt>
    <dgm:pt modelId="{16A0653F-27F0-455C-BBC6-B9D85D2EF791}" type="pres">
      <dgm:prSet presAssocID="{2E4FDF37-8BA6-4D3F-8C32-2E1A4C9ADC88}" presName="horz1" presStyleCnt="0"/>
      <dgm:spPr/>
    </dgm:pt>
    <dgm:pt modelId="{82B41D0E-15BE-49DF-BAAC-B08FC4C8F110}" type="pres">
      <dgm:prSet presAssocID="{2E4FDF37-8BA6-4D3F-8C32-2E1A4C9ADC88}" presName="tx1" presStyleLbl="revTx" presStyleIdx="5" presStyleCnt="12"/>
      <dgm:spPr/>
    </dgm:pt>
    <dgm:pt modelId="{60045285-F6E2-4D27-A46C-C8F67E349246}" type="pres">
      <dgm:prSet presAssocID="{2E4FDF37-8BA6-4D3F-8C32-2E1A4C9ADC88}" presName="vert1" presStyleCnt="0"/>
      <dgm:spPr/>
    </dgm:pt>
    <dgm:pt modelId="{AC0252EF-0696-41F9-AF0B-9D45D6C3372B}" type="pres">
      <dgm:prSet presAssocID="{5CF64DE1-9D0C-45A0-A0ED-AAD48B5B02BD}" presName="thickLine" presStyleLbl="alignNode1" presStyleIdx="6" presStyleCnt="12"/>
      <dgm:spPr/>
    </dgm:pt>
    <dgm:pt modelId="{88877524-60E5-4F17-971F-1B7B915C2B64}" type="pres">
      <dgm:prSet presAssocID="{5CF64DE1-9D0C-45A0-A0ED-AAD48B5B02BD}" presName="horz1" presStyleCnt="0"/>
      <dgm:spPr/>
    </dgm:pt>
    <dgm:pt modelId="{140677D5-DA09-46A8-8902-95CE4078AA0A}" type="pres">
      <dgm:prSet presAssocID="{5CF64DE1-9D0C-45A0-A0ED-AAD48B5B02BD}" presName="tx1" presStyleLbl="revTx" presStyleIdx="6" presStyleCnt="12"/>
      <dgm:spPr/>
    </dgm:pt>
    <dgm:pt modelId="{4602B807-B16A-4B22-802A-83C9CE9B51BA}" type="pres">
      <dgm:prSet presAssocID="{5CF64DE1-9D0C-45A0-A0ED-AAD48B5B02BD}" presName="vert1" presStyleCnt="0"/>
      <dgm:spPr/>
    </dgm:pt>
    <dgm:pt modelId="{D6288DDF-D0AE-491A-A4E9-84753C8A9305}" type="pres">
      <dgm:prSet presAssocID="{B84406B5-56C4-406B-98A2-772132FD2F50}" presName="thickLine" presStyleLbl="alignNode1" presStyleIdx="7" presStyleCnt="12"/>
      <dgm:spPr/>
    </dgm:pt>
    <dgm:pt modelId="{7074A839-9C26-4124-AA62-71D03177C95C}" type="pres">
      <dgm:prSet presAssocID="{B84406B5-56C4-406B-98A2-772132FD2F50}" presName="horz1" presStyleCnt="0"/>
      <dgm:spPr/>
    </dgm:pt>
    <dgm:pt modelId="{4567A4E3-E334-4A67-A3D6-2615B384967A}" type="pres">
      <dgm:prSet presAssocID="{B84406B5-56C4-406B-98A2-772132FD2F50}" presName="tx1" presStyleLbl="revTx" presStyleIdx="7" presStyleCnt="12"/>
      <dgm:spPr/>
    </dgm:pt>
    <dgm:pt modelId="{44A97B1E-0E2A-43E3-83E3-4417AE5E0BB4}" type="pres">
      <dgm:prSet presAssocID="{B84406B5-56C4-406B-98A2-772132FD2F50}" presName="vert1" presStyleCnt="0"/>
      <dgm:spPr/>
    </dgm:pt>
    <dgm:pt modelId="{14A549B1-27C6-43DB-9AAF-F691E2D0994F}" type="pres">
      <dgm:prSet presAssocID="{AE396866-6F56-445F-94A5-F8884C118411}" presName="thickLine" presStyleLbl="alignNode1" presStyleIdx="8" presStyleCnt="12"/>
      <dgm:spPr/>
    </dgm:pt>
    <dgm:pt modelId="{6E3B90C9-437C-4377-A8B5-CE9674BCAC1D}" type="pres">
      <dgm:prSet presAssocID="{AE396866-6F56-445F-94A5-F8884C118411}" presName="horz1" presStyleCnt="0"/>
      <dgm:spPr/>
    </dgm:pt>
    <dgm:pt modelId="{3BADC4B1-08FC-49BE-977A-5D2475CF567C}" type="pres">
      <dgm:prSet presAssocID="{AE396866-6F56-445F-94A5-F8884C118411}" presName="tx1" presStyleLbl="revTx" presStyleIdx="8" presStyleCnt="12"/>
      <dgm:spPr/>
    </dgm:pt>
    <dgm:pt modelId="{1EE0C64C-68D2-479F-B8FF-BA648D5F6A0D}" type="pres">
      <dgm:prSet presAssocID="{AE396866-6F56-445F-94A5-F8884C118411}" presName="vert1" presStyleCnt="0"/>
      <dgm:spPr/>
    </dgm:pt>
    <dgm:pt modelId="{3251E5B4-9FF2-4472-8DDB-86AE3E44ED98}" type="pres">
      <dgm:prSet presAssocID="{01572A26-780C-402F-91CF-AC5CB19DD922}" presName="thickLine" presStyleLbl="alignNode1" presStyleIdx="9" presStyleCnt="12"/>
      <dgm:spPr/>
    </dgm:pt>
    <dgm:pt modelId="{ADD4798B-E604-4341-B04B-EA21914C6518}" type="pres">
      <dgm:prSet presAssocID="{01572A26-780C-402F-91CF-AC5CB19DD922}" presName="horz1" presStyleCnt="0"/>
      <dgm:spPr/>
    </dgm:pt>
    <dgm:pt modelId="{2DBA1E54-ED15-4378-B01A-1ACC5C813E4B}" type="pres">
      <dgm:prSet presAssocID="{01572A26-780C-402F-91CF-AC5CB19DD922}" presName="tx1" presStyleLbl="revTx" presStyleIdx="9" presStyleCnt="12"/>
      <dgm:spPr/>
    </dgm:pt>
    <dgm:pt modelId="{B8F42676-5FAA-4196-8988-03ABB7197B8B}" type="pres">
      <dgm:prSet presAssocID="{01572A26-780C-402F-91CF-AC5CB19DD922}" presName="vert1" presStyleCnt="0"/>
      <dgm:spPr/>
    </dgm:pt>
    <dgm:pt modelId="{2B49B8BA-5233-4DD2-8A7D-AC3678F12798}" type="pres">
      <dgm:prSet presAssocID="{B2FD6AC8-F7B7-4149-A43D-074D11E75B5C}" presName="thickLine" presStyleLbl="alignNode1" presStyleIdx="10" presStyleCnt="12"/>
      <dgm:spPr/>
    </dgm:pt>
    <dgm:pt modelId="{F624C66E-D991-4E7E-B310-256EF75368E7}" type="pres">
      <dgm:prSet presAssocID="{B2FD6AC8-F7B7-4149-A43D-074D11E75B5C}" presName="horz1" presStyleCnt="0"/>
      <dgm:spPr/>
    </dgm:pt>
    <dgm:pt modelId="{6D19796D-B1DC-4104-A27B-9CFFC853E309}" type="pres">
      <dgm:prSet presAssocID="{B2FD6AC8-F7B7-4149-A43D-074D11E75B5C}" presName="tx1" presStyleLbl="revTx" presStyleIdx="10" presStyleCnt="12"/>
      <dgm:spPr/>
    </dgm:pt>
    <dgm:pt modelId="{96993FDE-0033-4E9B-A0BA-B74596A90321}" type="pres">
      <dgm:prSet presAssocID="{B2FD6AC8-F7B7-4149-A43D-074D11E75B5C}" presName="vert1" presStyleCnt="0"/>
      <dgm:spPr/>
    </dgm:pt>
    <dgm:pt modelId="{87D2522A-8377-40BA-BDF9-F47EDE4C7FF3}" type="pres">
      <dgm:prSet presAssocID="{9B504CFD-8E6B-4413-B4A5-9EA382218919}" presName="thickLine" presStyleLbl="alignNode1" presStyleIdx="11" presStyleCnt="12"/>
      <dgm:spPr/>
    </dgm:pt>
    <dgm:pt modelId="{3A030D0A-A8F5-43EF-82E1-B937AD918F40}" type="pres">
      <dgm:prSet presAssocID="{9B504CFD-8E6B-4413-B4A5-9EA382218919}" presName="horz1" presStyleCnt="0"/>
      <dgm:spPr/>
    </dgm:pt>
    <dgm:pt modelId="{C3ECBD17-0CD6-4240-A519-C0BCBAD1942B}" type="pres">
      <dgm:prSet presAssocID="{9B504CFD-8E6B-4413-B4A5-9EA382218919}" presName="tx1" presStyleLbl="revTx" presStyleIdx="11" presStyleCnt="12"/>
      <dgm:spPr/>
    </dgm:pt>
    <dgm:pt modelId="{36A16E4D-4B65-4B1C-A1E6-9648BBED68B4}" type="pres">
      <dgm:prSet presAssocID="{9B504CFD-8E6B-4413-B4A5-9EA382218919}" presName="vert1" presStyleCnt="0"/>
      <dgm:spPr/>
    </dgm:pt>
  </dgm:ptLst>
  <dgm:cxnLst>
    <dgm:cxn modelId="{5F22DF03-E6B0-408A-916E-709A24DA1A0A}" srcId="{B8EC10FF-BB15-4781-A3FF-945CCD6BB02F}" destId="{9949AB36-0377-4D89-BEDF-4B476BCA4780}" srcOrd="0" destOrd="0" parTransId="{9EE5E3CA-1A13-4419-93EF-0679B9A26978}" sibTransId="{1FADA496-543C-4C30-A161-575FA34556D7}"/>
    <dgm:cxn modelId="{1C954E12-8139-4BC3-A04B-EEC26397A4EE}" type="presOf" srcId="{AE396866-6F56-445F-94A5-F8884C118411}" destId="{3BADC4B1-08FC-49BE-977A-5D2475CF567C}" srcOrd="0" destOrd="0" presId="urn:microsoft.com/office/officeart/2008/layout/LinedList"/>
    <dgm:cxn modelId="{3193BE13-37C7-4AE2-BC4D-50D4B1FC064C}" type="presOf" srcId="{B84406B5-56C4-406B-98A2-772132FD2F50}" destId="{4567A4E3-E334-4A67-A3D6-2615B384967A}" srcOrd="0" destOrd="0" presId="urn:microsoft.com/office/officeart/2008/layout/LinedList"/>
    <dgm:cxn modelId="{83934F1C-BB72-4833-B485-A8CB28B383B3}" srcId="{B8EC10FF-BB15-4781-A3FF-945CCD6BB02F}" destId="{9B504CFD-8E6B-4413-B4A5-9EA382218919}" srcOrd="11" destOrd="0" parTransId="{70F71B2C-0011-4D7D-9934-BFDBD25F6786}" sibTransId="{323082A5-F413-4D28-8756-69BF422100E4}"/>
    <dgm:cxn modelId="{D1E10727-6B94-4998-B646-2A1341C5FEE4}" type="presOf" srcId="{829CF084-DBE6-48DF-965E-16B63042DD3C}" destId="{345BCB3C-9816-4FF5-8D8C-0D58F91E9ECF}" srcOrd="0" destOrd="0" presId="urn:microsoft.com/office/officeart/2008/layout/LinedList"/>
    <dgm:cxn modelId="{84175F37-2E17-49EF-B330-136772D15345}" srcId="{B8EC10FF-BB15-4781-A3FF-945CCD6BB02F}" destId="{0B7AEE8C-245F-4E60-B709-DE91C6126236}" srcOrd="1" destOrd="0" parTransId="{630DF1C7-75F2-415B-8996-6046215E7BB5}" sibTransId="{B890755C-64EA-47B6-A720-42832B263C45}"/>
    <dgm:cxn modelId="{7ED1F65C-DC97-4E7C-A04A-5CA636432F1A}" type="presOf" srcId="{901D36B3-E361-49F6-B00C-CB97350634E4}" destId="{88B632FD-4F77-49CC-8769-741262E481EB}" srcOrd="0" destOrd="0" presId="urn:microsoft.com/office/officeart/2008/layout/LinedList"/>
    <dgm:cxn modelId="{26230E5D-B184-4879-9A4E-A81094122A60}" type="presOf" srcId="{9949AB36-0377-4D89-BEDF-4B476BCA4780}" destId="{5C967EF4-EDDC-4330-BB1B-3909AADFFA2F}" srcOrd="0" destOrd="0" presId="urn:microsoft.com/office/officeart/2008/layout/LinedList"/>
    <dgm:cxn modelId="{F2CE725E-B33C-4D22-9FFB-7C174CD973F0}" srcId="{B8EC10FF-BB15-4781-A3FF-945CCD6BB02F}" destId="{5CF64DE1-9D0C-45A0-A0ED-AAD48B5B02BD}" srcOrd="6" destOrd="0" parTransId="{E10DBCC0-DF92-450A-BA9F-7A7B0E1120F9}" sibTransId="{312843DB-D15E-4962-BF2D-CD06D2CEF3E1}"/>
    <dgm:cxn modelId="{CC9F7871-830C-4787-AE74-980680B8F061}" srcId="{B8EC10FF-BB15-4781-A3FF-945CCD6BB02F}" destId="{A4C7C627-F617-4C97-9E5B-6403978D8FE4}" srcOrd="4" destOrd="0" parTransId="{7A461995-B912-47F7-94ED-31318B5CAEFC}" sibTransId="{3627FBCC-A3BB-4EAD-8889-532F1C490001}"/>
    <dgm:cxn modelId="{8822E554-E724-472A-B46B-76CE6EBCD7CB}" type="presOf" srcId="{9B504CFD-8E6B-4413-B4A5-9EA382218919}" destId="{C3ECBD17-0CD6-4240-A519-C0BCBAD1942B}" srcOrd="0" destOrd="0" presId="urn:microsoft.com/office/officeart/2008/layout/LinedList"/>
    <dgm:cxn modelId="{D2BEB758-2190-4457-804D-4916FE2BB997}" type="presOf" srcId="{5CF64DE1-9D0C-45A0-A0ED-AAD48B5B02BD}" destId="{140677D5-DA09-46A8-8902-95CE4078AA0A}" srcOrd="0" destOrd="0" presId="urn:microsoft.com/office/officeart/2008/layout/LinedList"/>
    <dgm:cxn modelId="{EA725E7A-FD0B-4265-951E-B1C8EB37918D}" type="presOf" srcId="{01572A26-780C-402F-91CF-AC5CB19DD922}" destId="{2DBA1E54-ED15-4378-B01A-1ACC5C813E4B}" srcOrd="0" destOrd="0" presId="urn:microsoft.com/office/officeart/2008/layout/LinedList"/>
    <dgm:cxn modelId="{5F45E381-2340-4814-B39D-30FC29A9501D}" type="presOf" srcId="{0B7AEE8C-245F-4E60-B709-DE91C6126236}" destId="{3B29378D-441E-418F-A9D5-00A237B9C6D4}" srcOrd="0" destOrd="0" presId="urn:microsoft.com/office/officeart/2008/layout/LinedList"/>
    <dgm:cxn modelId="{E4728387-5920-4429-84C8-922989432EF6}" srcId="{B8EC10FF-BB15-4781-A3FF-945CCD6BB02F}" destId="{01572A26-780C-402F-91CF-AC5CB19DD922}" srcOrd="9" destOrd="0" parTransId="{51B4FA51-10A6-4920-B88F-D9A4475F243B}" sibTransId="{09DABCF3-CD99-420B-AE1B-50AC2A2A6A7B}"/>
    <dgm:cxn modelId="{F67C5892-A964-4098-987A-B07781F43666}" srcId="{B8EC10FF-BB15-4781-A3FF-945CCD6BB02F}" destId="{901D36B3-E361-49F6-B00C-CB97350634E4}" srcOrd="2" destOrd="0" parTransId="{440982B2-7B34-4093-B9D8-90C40BF34C88}" sibTransId="{CAA2642B-E3FA-42C3-9194-DD7D09E3CCCC}"/>
    <dgm:cxn modelId="{EE8AF89F-CC68-4379-8E6C-EFB9D097B997}" type="presOf" srcId="{B2FD6AC8-F7B7-4149-A43D-074D11E75B5C}" destId="{6D19796D-B1DC-4104-A27B-9CFFC853E309}" srcOrd="0" destOrd="0" presId="urn:microsoft.com/office/officeart/2008/layout/LinedList"/>
    <dgm:cxn modelId="{9FA149A6-305C-4C16-86F9-308710A95CCA}" srcId="{B8EC10FF-BB15-4781-A3FF-945CCD6BB02F}" destId="{B2FD6AC8-F7B7-4149-A43D-074D11E75B5C}" srcOrd="10" destOrd="0" parTransId="{F950E893-1BD1-41FD-80A3-181EE52A27FE}" sibTransId="{C7C4A3F8-EE48-4030-9D04-A8F5AFF2DD33}"/>
    <dgm:cxn modelId="{99490EB1-D971-4AFF-90D0-FBC6215BB5E4}" type="presOf" srcId="{2E4FDF37-8BA6-4D3F-8C32-2E1A4C9ADC88}" destId="{82B41D0E-15BE-49DF-BAAC-B08FC4C8F110}" srcOrd="0" destOrd="0" presId="urn:microsoft.com/office/officeart/2008/layout/LinedList"/>
    <dgm:cxn modelId="{03CE8DB2-1E89-4832-A7C4-B7C2ADBAB71B}" srcId="{B8EC10FF-BB15-4781-A3FF-945CCD6BB02F}" destId="{2E4FDF37-8BA6-4D3F-8C32-2E1A4C9ADC88}" srcOrd="5" destOrd="0" parTransId="{E77E4AA7-49CB-4C0C-9629-33BB48997F40}" sibTransId="{0395F069-F08F-4FB3-997D-C3E82B1ABF12}"/>
    <dgm:cxn modelId="{270160C5-2F45-47CB-BAA2-FBC535598578}" type="presOf" srcId="{B8EC10FF-BB15-4781-A3FF-945CCD6BB02F}" destId="{827B3419-6C50-4717-9FC6-EA1450350A87}" srcOrd="0" destOrd="0" presId="urn:microsoft.com/office/officeart/2008/layout/LinedList"/>
    <dgm:cxn modelId="{380218C8-771C-47E0-8D79-D305DB0A2A92}" srcId="{B8EC10FF-BB15-4781-A3FF-945CCD6BB02F}" destId="{B84406B5-56C4-406B-98A2-772132FD2F50}" srcOrd="7" destOrd="0" parTransId="{E330BBCD-2245-4DCD-868C-FA0A4227BC60}" sibTransId="{28D6610B-1603-42E3-A344-AFFF90741976}"/>
    <dgm:cxn modelId="{1E536FDD-C8B7-442C-923A-3062F7A9FDB2}" type="presOf" srcId="{A4C7C627-F617-4C97-9E5B-6403978D8FE4}" destId="{67CC2B38-8BE1-4DBD-B167-DA0BA44DE8B3}" srcOrd="0" destOrd="0" presId="urn:microsoft.com/office/officeart/2008/layout/LinedList"/>
    <dgm:cxn modelId="{4EE6A5EB-BA04-4A39-BA15-597880C0B764}" srcId="{B8EC10FF-BB15-4781-A3FF-945CCD6BB02F}" destId="{AE396866-6F56-445F-94A5-F8884C118411}" srcOrd="8" destOrd="0" parTransId="{7C523CF4-0883-4970-BECB-76D9B35320EE}" sibTransId="{34C344BD-EA47-49EF-A96A-C29D05820E69}"/>
    <dgm:cxn modelId="{CFD104FC-ECE8-4A26-8251-D55735878A89}" srcId="{B8EC10FF-BB15-4781-A3FF-945CCD6BB02F}" destId="{829CF084-DBE6-48DF-965E-16B63042DD3C}" srcOrd="3" destOrd="0" parTransId="{FCDE9731-2785-4F41-B8D0-C92A29A91BD9}" sibTransId="{C5B780B4-8049-4B21-98D9-1E228C50DC89}"/>
    <dgm:cxn modelId="{E8115940-5FDA-4021-8C18-F1257152678F}" type="presParOf" srcId="{827B3419-6C50-4717-9FC6-EA1450350A87}" destId="{F1E9A253-B404-4D3D-8357-E8165F181268}" srcOrd="0" destOrd="0" presId="urn:microsoft.com/office/officeart/2008/layout/LinedList"/>
    <dgm:cxn modelId="{F2B1F894-357B-4268-BBC9-D09066E1DF72}" type="presParOf" srcId="{827B3419-6C50-4717-9FC6-EA1450350A87}" destId="{F5233AF2-44BD-44CC-8F5D-AAC01E24F33E}" srcOrd="1" destOrd="0" presId="urn:microsoft.com/office/officeart/2008/layout/LinedList"/>
    <dgm:cxn modelId="{F9496220-F935-418F-A41C-90A7097B5BCC}" type="presParOf" srcId="{F5233AF2-44BD-44CC-8F5D-AAC01E24F33E}" destId="{5C967EF4-EDDC-4330-BB1B-3909AADFFA2F}" srcOrd="0" destOrd="0" presId="urn:microsoft.com/office/officeart/2008/layout/LinedList"/>
    <dgm:cxn modelId="{54574BAA-26E5-4844-AA6D-D7C2150C65E4}" type="presParOf" srcId="{F5233AF2-44BD-44CC-8F5D-AAC01E24F33E}" destId="{5D4C9876-1306-47AE-AC2F-DC145C2808BA}" srcOrd="1" destOrd="0" presId="urn:microsoft.com/office/officeart/2008/layout/LinedList"/>
    <dgm:cxn modelId="{0EF7C298-3142-4617-88DB-AB6B9AE91FAA}" type="presParOf" srcId="{827B3419-6C50-4717-9FC6-EA1450350A87}" destId="{F069D367-4DE0-4B64-8DDD-34E11495CDEC}" srcOrd="2" destOrd="0" presId="urn:microsoft.com/office/officeart/2008/layout/LinedList"/>
    <dgm:cxn modelId="{609BF811-2642-4DBD-B51B-621176FDA7FA}" type="presParOf" srcId="{827B3419-6C50-4717-9FC6-EA1450350A87}" destId="{D585ABF4-5F59-4404-960B-3C54F581C350}" srcOrd="3" destOrd="0" presId="urn:microsoft.com/office/officeart/2008/layout/LinedList"/>
    <dgm:cxn modelId="{F5B4388D-E0AD-4C3B-A604-E4D44E101752}" type="presParOf" srcId="{D585ABF4-5F59-4404-960B-3C54F581C350}" destId="{3B29378D-441E-418F-A9D5-00A237B9C6D4}" srcOrd="0" destOrd="0" presId="urn:microsoft.com/office/officeart/2008/layout/LinedList"/>
    <dgm:cxn modelId="{61D82475-AB72-4EF8-97EC-A8B66EA60283}" type="presParOf" srcId="{D585ABF4-5F59-4404-960B-3C54F581C350}" destId="{0A0B8C0D-ACE8-444E-B13C-715FF5B75920}" srcOrd="1" destOrd="0" presId="urn:microsoft.com/office/officeart/2008/layout/LinedList"/>
    <dgm:cxn modelId="{18D48649-4736-4611-9D8F-EE93096856AF}" type="presParOf" srcId="{827B3419-6C50-4717-9FC6-EA1450350A87}" destId="{5601B983-85AD-4C87-9448-D51029CEA701}" srcOrd="4" destOrd="0" presId="urn:microsoft.com/office/officeart/2008/layout/LinedList"/>
    <dgm:cxn modelId="{3A7D7926-F1DA-4510-BB46-A9305416243F}" type="presParOf" srcId="{827B3419-6C50-4717-9FC6-EA1450350A87}" destId="{87FF1AFF-CD24-40C6-AE8F-9ED6DDDFC431}" srcOrd="5" destOrd="0" presId="urn:microsoft.com/office/officeart/2008/layout/LinedList"/>
    <dgm:cxn modelId="{EEB26070-B0FA-4905-8CF6-1C539C6E2620}" type="presParOf" srcId="{87FF1AFF-CD24-40C6-AE8F-9ED6DDDFC431}" destId="{88B632FD-4F77-49CC-8769-741262E481EB}" srcOrd="0" destOrd="0" presId="urn:microsoft.com/office/officeart/2008/layout/LinedList"/>
    <dgm:cxn modelId="{A8C21187-7FB0-4254-928E-C5DE2BBD3E08}" type="presParOf" srcId="{87FF1AFF-CD24-40C6-AE8F-9ED6DDDFC431}" destId="{5FCC2F6F-BFE3-474D-9930-A81A1E6F157F}" srcOrd="1" destOrd="0" presId="urn:microsoft.com/office/officeart/2008/layout/LinedList"/>
    <dgm:cxn modelId="{C48D52B2-4ED9-4B36-898A-9D92D8B4BCDD}" type="presParOf" srcId="{827B3419-6C50-4717-9FC6-EA1450350A87}" destId="{78B4C604-8845-4F8A-B4A4-BC414E134C75}" srcOrd="6" destOrd="0" presId="urn:microsoft.com/office/officeart/2008/layout/LinedList"/>
    <dgm:cxn modelId="{5AEA704E-2C51-46C0-A4FE-AEABA224DAAC}" type="presParOf" srcId="{827B3419-6C50-4717-9FC6-EA1450350A87}" destId="{BB256C54-71D5-414F-97C7-D8FA44D63C55}" srcOrd="7" destOrd="0" presId="urn:microsoft.com/office/officeart/2008/layout/LinedList"/>
    <dgm:cxn modelId="{3750A1AD-8FDA-4B22-A995-CE4C6B608ACB}" type="presParOf" srcId="{BB256C54-71D5-414F-97C7-D8FA44D63C55}" destId="{345BCB3C-9816-4FF5-8D8C-0D58F91E9ECF}" srcOrd="0" destOrd="0" presId="urn:microsoft.com/office/officeart/2008/layout/LinedList"/>
    <dgm:cxn modelId="{D6B54DCF-E530-448A-A025-A9E372B59AD5}" type="presParOf" srcId="{BB256C54-71D5-414F-97C7-D8FA44D63C55}" destId="{51C75536-9377-4839-942C-C9CDD56CC576}" srcOrd="1" destOrd="0" presId="urn:microsoft.com/office/officeart/2008/layout/LinedList"/>
    <dgm:cxn modelId="{BF51F912-18ED-47BE-B725-8CFF9A09EEA5}" type="presParOf" srcId="{827B3419-6C50-4717-9FC6-EA1450350A87}" destId="{7048B662-26C7-488A-928A-221DA816AFD0}" srcOrd="8" destOrd="0" presId="urn:microsoft.com/office/officeart/2008/layout/LinedList"/>
    <dgm:cxn modelId="{D1DD04FD-D07C-4979-8FE3-A4A2C144BFA3}" type="presParOf" srcId="{827B3419-6C50-4717-9FC6-EA1450350A87}" destId="{F6F5B6A2-8FAF-4D7B-BFA8-8F1D1D05B701}" srcOrd="9" destOrd="0" presId="urn:microsoft.com/office/officeart/2008/layout/LinedList"/>
    <dgm:cxn modelId="{4FCC1198-62A7-4B87-B4F2-7944FF5CA21D}" type="presParOf" srcId="{F6F5B6A2-8FAF-4D7B-BFA8-8F1D1D05B701}" destId="{67CC2B38-8BE1-4DBD-B167-DA0BA44DE8B3}" srcOrd="0" destOrd="0" presId="urn:microsoft.com/office/officeart/2008/layout/LinedList"/>
    <dgm:cxn modelId="{5E1B39DF-6756-40A7-B01E-1B43A49ECAE5}" type="presParOf" srcId="{F6F5B6A2-8FAF-4D7B-BFA8-8F1D1D05B701}" destId="{F7542B5D-A5B5-4138-A05C-E04039463B4B}" srcOrd="1" destOrd="0" presId="urn:microsoft.com/office/officeart/2008/layout/LinedList"/>
    <dgm:cxn modelId="{03F609FC-D1C7-46A8-A3D8-7AD3DEB2CD7C}" type="presParOf" srcId="{827B3419-6C50-4717-9FC6-EA1450350A87}" destId="{73EDE02B-4E01-4511-8B8E-68C66113ED8B}" srcOrd="10" destOrd="0" presId="urn:microsoft.com/office/officeart/2008/layout/LinedList"/>
    <dgm:cxn modelId="{2D86AD8A-5DA6-4E26-A22D-A4E668DE1754}" type="presParOf" srcId="{827B3419-6C50-4717-9FC6-EA1450350A87}" destId="{16A0653F-27F0-455C-BBC6-B9D85D2EF791}" srcOrd="11" destOrd="0" presId="urn:microsoft.com/office/officeart/2008/layout/LinedList"/>
    <dgm:cxn modelId="{9851C8B0-517E-4A43-A78A-ACB7EDFECF1E}" type="presParOf" srcId="{16A0653F-27F0-455C-BBC6-B9D85D2EF791}" destId="{82B41D0E-15BE-49DF-BAAC-B08FC4C8F110}" srcOrd="0" destOrd="0" presId="urn:microsoft.com/office/officeart/2008/layout/LinedList"/>
    <dgm:cxn modelId="{AFDA65E3-5B58-4EAC-80A1-B51C7FB3D8EE}" type="presParOf" srcId="{16A0653F-27F0-455C-BBC6-B9D85D2EF791}" destId="{60045285-F6E2-4D27-A46C-C8F67E349246}" srcOrd="1" destOrd="0" presId="urn:microsoft.com/office/officeart/2008/layout/LinedList"/>
    <dgm:cxn modelId="{7C9ABBC8-EC60-4920-88F8-F655AD4E6975}" type="presParOf" srcId="{827B3419-6C50-4717-9FC6-EA1450350A87}" destId="{AC0252EF-0696-41F9-AF0B-9D45D6C3372B}" srcOrd="12" destOrd="0" presId="urn:microsoft.com/office/officeart/2008/layout/LinedList"/>
    <dgm:cxn modelId="{C7EF28AA-66D3-445E-9129-526641952286}" type="presParOf" srcId="{827B3419-6C50-4717-9FC6-EA1450350A87}" destId="{88877524-60E5-4F17-971F-1B7B915C2B64}" srcOrd="13" destOrd="0" presId="urn:microsoft.com/office/officeart/2008/layout/LinedList"/>
    <dgm:cxn modelId="{E9DF5D7D-070A-4265-BC12-4914354ED6F8}" type="presParOf" srcId="{88877524-60E5-4F17-971F-1B7B915C2B64}" destId="{140677D5-DA09-46A8-8902-95CE4078AA0A}" srcOrd="0" destOrd="0" presId="urn:microsoft.com/office/officeart/2008/layout/LinedList"/>
    <dgm:cxn modelId="{EFB639A0-58C4-4D75-9E4B-C244E2EC5A3E}" type="presParOf" srcId="{88877524-60E5-4F17-971F-1B7B915C2B64}" destId="{4602B807-B16A-4B22-802A-83C9CE9B51BA}" srcOrd="1" destOrd="0" presId="urn:microsoft.com/office/officeart/2008/layout/LinedList"/>
    <dgm:cxn modelId="{06439C57-1635-46A2-87D1-6C69F69975FC}" type="presParOf" srcId="{827B3419-6C50-4717-9FC6-EA1450350A87}" destId="{D6288DDF-D0AE-491A-A4E9-84753C8A9305}" srcOrd="14" destOrd="0" presId="urn:microsoft.com/office/officeart/2008/layout/LinedList"/>
    <dgm:cxn modelId="{BDF9538F-888B-4FB4-AFF4-E01C5135B1A6}" type="presParOf" srcId="{827B3419-6C50-4717-9FC6-EA1450350A87}" destId="{7074A839-9C26-4124-AA62-71D03177C95C}" srcOrd="15" destOrd="0" presId="urn:microsoft.com/office/officeart/2008/layout/LinedList"/>
    <dgm:cxn modelId="{3F440FCB-0DB4-4251-8A0E-19AE9189C587}" type="presParOf" srcId="{7074A839-9C26-4124-AA62-71D03177C95C}" destId="{4567A4E3-E334-4A67-A3D6-2615B384967A}" srcOrd="0" destOrd="0" presId="urn:microsoft.com/office/officeart/2008/layout/LinedList"/>
    <dgm:cxn modelId="{5512C5D3-2E6B-4298-BA6C-E6A7B90FB21F}" type="presParOf" srcId="{7074A839-9C26-4124-AA62-71D03177C95C}" destId="{44A97B1E-0E2A-43E3-83E3-4417AE5E0BB4}" srcOrd="1" destOrd="0" presId="urn:microsoft.com/office/officeart/2008/layout/LinedList"/>
    <dgm:cxn modelId="{49220295-F74B-404D-AAA3-A595635125D3}" type="presParOf" srcId="{827B3419-6C50-4717-9FC6-EA1450350A87}" destId="{14A549B1-27C6-43DB-9AAF-F691E2D0994F}" srcOrd="16" destOrd="0" presId="urn:microsoft.com/office/officeart/2008/layout/LinedList"/>
    <dgm:cxn modelId="{0A5C81A1-87F1-4A97-85CF-63CA8E349D08}" type="presParOf" srcId="{827B3419-6C50-4717-9FC6-EA1450350A87}" destId="{6E3B90C9-437C-4377-A8B5-CE9674BCAC1D}" srcOrd="17" destOrd="0" presId="urn:microsoft.com/office/officeart/2008/layout/LinedList"/>
    <dgm:cxn modelId="{C5BD9089-36CD-4A9E-9202-8925CF5FC8AF}" type="presParOf" srcId="{6E3B90C9-437C-4377-A8B5-CE9674BCAC1D}" destId="{3BADC4B1-08FC-49BE-977A-5D2475CF567C}" srcOrd="0" destOrd="0" presId="urn:microsoft.com/office/officeart/2008/layout/LinedList"/>
    <dgm:cxn modelId="{3C3CC520-5DBF-44B6-9B98-C62887381F44}" type="presParOf" srcId="{6E3B90C9-437C-4377-A8B5-CE9674BCAC1D}" destId="{1EE0C64C-68D2-479F-B8FF-BA648D5F6A0D}" srcOrd="1" destOrd="0" presId="urn:microsoft.com/office/officeart/2008/layout/LinedList"/>
    <dgm:cxn modelId="{596054B5-FF37-4A24-8082-6DA4134C3215}" type="presParOf" srcId="{827B3419-6C50-4717-9FC6-EA1450350A87}" destId="{3251E5B4-9FF2-4472-8DDB-86AE3E44ED98}" srcOrd="18" destOrd="0" presId="urn:microsoft.com/office/officeart/2008/layout/LinedList"/>
    <dgm:cxn modelId="{032F62ED-7C9C-4C1D-BE54-0824F03EEFB2}" type="presParOf" srcId="{827B3419-6C50-4717-9FC6-EA1450350A87}" destId="{ADD4798B-E604-4341-B04B-EA21914C6518}" srcOrd="19" destOrd="0" presId="urn:microsoft.com/office/officeart/2008/layout/LinedList"/>
    <dgm:cxn modelId="{022D179D-7E18-46A8-8320-9E0F4736B8EB}" type="presParOf" srcId="{ADD4798B-E604-4341-B04B-EA21914C6518}" destId="{2DBA1E54-ED15-4378-B01A-1ACC5C813E4B}" srcOrd="0" destOrd="0" presId="urn:microsoft.com/office/officeart/2008/layout/LinedList"/>
    <dgm:cxn modelId="{CE9C69BA-E5C0-438D-A55A-839D10ACD18A}" type="presParOf" srcId="{ADD4798B-E604-4341-B04B-EA21914C6518}" destId="{B8F42676-5FAA-4196-8988-03ABB7197B8B}" srcOrd="1" destOrd="0" presId="urn:microsoft.com/office/officeart/2008/layout/LinedList"/>
    <dgm:cxn modelId="{F844DF5C-AA9A-4002-9486-90B671F30F44}" type="presParOf" srcId="{827B3419-6C50-4717-9FC6-EA1450350A87}" destId="{2B49B8BA-5233-4DD2-8A7D-AC3678F12798}" srcOrd="20" destOrd="0" presId="urn:microsoft.com/office/officeart/2008/layout/LinedList"/>
    <dgm:cxn modelId="{A740C164-41C9-4E1E-8DF8-678EDEAD3EA1}" type="presParOf" srcId="{827B3419-6C50-4717-9FC6-EA1450350A87}" destId="{F624C66E-D991-4E7E-B310-256EF75368E7}" srcOrd="21" destOrd="0" presId="urn:microsoft.com/office/officeart/2008/layout/LinedList"/>
    <dgm:cxn modelId="{CA608903-EC2B-431E-A2D1-7F0C6873A320}" type="presParOf" srcId="{F624C66E-D991-4E7E-B310-256EF75368E7}" destId="{6D19796D-B1DC-4104-A27B-9CFFC853E309}" srcOrd="0" destOrd="0" presId="urn:microsoft.com/office/officeart/2008/layout/LinedList"/>
    <dgm:cxn modelId="{FD1C32DF-02D0-49C4-9E57-D1B71848D49F}" type="presParOf" srcId="{F624C66E-D991-4E7E-B310-256EF75368E7}" destId="{96993FDE-0033-4E9B-A0BA-B74596A90321}" srcOrd="1" destOrd="0" presId="urn:microsoft.com/office/officeart/2008/layout/LinedList"/>
    <dgm:cxn modelId="{166FA9AB-5CBF-46A6-9409-65CB2F5890F0}" type="presParOf" srcId="{827B3419-6C50-4717-9FC6-EA1450350A87}" destId="{87D2522A-8377-40BA-BDF9-F47EDE4C7FF3}" srcOrd="22" destOrd="0" presId="urn:microsoft.com/office/officeart/2008/layout/LinedList"/>
    <dgm:cxn modelId="{6C4E1335-A919-4AEC-85FC-9D52A0200ACC}" type="presParOf" srcId="{827B3419-6C50-4717-9FC6-EA1450350A87}" destId="{3A030D0A-A8F5-43EF-82E1-B937AD918F40}" srcOrd="23" destOrd="0" presId="urn:microsoft.com/office/officeart/2008/layout/LinedList"/>
    <dgm:cxn modelId="{B2BF224B-E082-427C-911A-B206C1E56925}" type="presParOf" srcId="{3A030D0A-A8F5-43EF-82E1-B937AD918F40}" destId="{C3ECBD17-0CD6-4240-A519-C0BCBAD1942B}" srcOrd="0" destOrd="0" presId="urn:microsoft.com/office/officeart/2008/layout/LinedList"/>
    <dgm:cxn modelId="{B852A127-447F-4575-AA91-69677C05EAC5}" type="presParOf" srcId="{3A030D0A-A8F5-43EF-82E1-B937AD918F40}" destId="{36A16E4D-4B65-4B1C-A1E6-9648BBED68B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1D2F88AF-5C8D-47E3-BDEA-717D8F3234B5}" type="doc">
      <dgm:prSet loTypeId="urn:microsoft.com/office/officeart/2008/layout/LinedList" loCatId="list" qsTypeId="urn:microsoft.com/office/officeart/2005/8/quickstyle/simple2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E060D5EB-F4B9-4707-912E-84E36B7B814D}">
      <dgm:prSet custT="1"/>
      <dgm:spPr/>
      <dgm:t>
        <a:bodyPr/>
        <a:lstStyle/>
        <a:p>
          <a:r>
            <a:rPr lang="en-US" sz="1400" dirty="0"/>
            <a:t>Khan, H., </a:t>
          </a:r>
          <a:r>
            <a:rPr lang="en-US" sz="1400" dirty="0" err="1"/>
            <a:t>Chandravat</a:t>
          </a:r>
          <a:r>
            <a:rPr lang="en-US" sz="1400" dirty="0"/>
            <a:t>, U., Department of Electronics and communication, &amp; Acropolis institute of technology and science. (2023). Environmental Temperature Prediction using IoT-based Machine Learning Technique for Agriculture. </a:t>
          </a:r>
          <a:r>
            <a:rPr lang="en-US" sz="1400" i="1" dirty="0"/>
            <a:t>Journal of Emerging Technologies and Innovative Research</a:t>
          </a:r>
          <a:r>
            <a:rPr lang="en-US" sz="1400" dirty="0"/>
            <a:t>, </a:t>
          </a:r>
          <a:r>
            <a:rPr lang="en-US" sz="1400" i="1" dirty="0"/>
            <a:t>10</a:t>
          </a:r>
          <a:r>
            <a:rPr lang="en-US" sz="1400" dirty="0"/>
            <a:t>(1). </a:t>
          </a:r>
          <a:r>
            <a:rPr lang="en-US" sz="1400" dirty="0">
              <a:hlinkClick xmlns:r="http://schemas.openxmlformats.org/officeDocument/2006/relationships" r:id="rId1"/>
            </a:rPr>
            <a:t>jetir.org</a:t>
          </a:r>
          <a:endParaRPr lang="en-US" sz="1400" dirty="0"/>
        </a:p>
      </dgm:t>
    </dgm:pt>
    <dgm:pt modelId="{98C6F48E-7152-43C4-8742-DC392C326111}" type="parTrans" cxnId="{0328DD11-E86D-4683-828D-A4D2A3810FDA}">
      <dgm:prSet/>
      <dgm:spPr/>
      <dgm:t>
        <a:bodyPr/>
        <a:lstStyle/>
        <a:p>
          <a:endParaRPr lang="en-US"/>
        </a:p>
      </dgm:t>
    </dgm:pt>
    <dgm:pt modelId="{B5A5706F-DF73-4C47-8DCC-FC574BFB8C8A}" type="sibTrans" cxnId="{0328DD11-E86D-4683-828D-A4D2A3810FDA}">
      <dgm:prSet phldrT="1" phldr="0"/>
      <dgm:spPr/>
      <dgm:t>
        <a:bodyPr/>
        <a:lstStyle/>
        <a:p>
          <a:endParaRPr lang="en-US" dirty="0"/>
        </a:p>
      </dgm:t>
    </dgm:pt>
    <dgm:pt modelId="{106EE862-1AB8-40AE-9094-A899AAC2745D}">
      <dgm:prSet/>
      <dgm:spPr/>
      <dgm:t>
        <a:bodyPr/>
        <a:lstStyle/>
        <a:p>
          <a:r>
            <a:rPr lang="en-US" dirty="0"/>
            <a:t>Marta, S., Zimmer, A., </a:t>
          </a:r>
          <a:r>
            <a:rPr lang="en-US" dirty="0" err="1"/>
            <a:t>Caccianiga</a:t>
          </a:r>
          <a:r>
            <a:rPr lang="en-US" dirty="0"/>
            <a:t>, M., Gobbi, M., </a:t>
          </a:r>
          <a:r>
            <a:rPr lang="en-US" dirty="0" err="1"/>
            <a:t>Ambrosini</a:t>
          </a:r>
          <a:r>
            <a:rPr lang="en-US" dirty="0"/>
            <a:t>, R., </a:t>
          </a:r>
          <a:r>
            <a:rPr lang="en-US" dirty="0" err="1"/>
            <a:t>Azzoni</a:t>
          </a:r>
          <a:r>
            <a:rPr lang="en-US" dirty="0"/>
            <a:t>, R. S., Gili, F., </a:t>
          </a:r>
          <a:r>
            <a:rPr lang="en-US" dirty="0" err="1"/>
            <a:t>Pittino</a:t>
          </a:r>
          <a:r>
            <a:rPr lang="en-US" dirty="0"/>
            <a:t>, F., </a:t>
          </a:r>
          <a:r>
            <a:rPr lang="en-US" dirty="0" err="1"/>
            <a:t>Thuiller</a:t>
          </a:r>
          <a:r>
            <a:rPr lang="en-US" dirty="0"/>
            <a:t>, W., </a:t>
          </a:r>
          <a:r>
            <a:rPr lang="en-US" dirty="0" err="1"/>
            <a:t>Provenzale</a:t>
          </a:r>
          <a:r>
            <a:rPr lang="en-US" dirty="0"/>
            <a:t>, A., &amp; </a:t>
          </a:r>
          <a:r>
            <a:rPr lang="en-US" dirty="0" err="1"/>
            <a:t>Ficetola</a:t>
          </a:r>
          <a:r>
            <a:rPr lang="en-US" dirty="0"/>
            <a:t>, G. F. (2023). Heterogeneous changes of soil microclimate in high mountains and glacier forelands. </a:t>
          </a:r>
          <a:r>
            <a:rPr lang="en-US" i="1" dirty="0"/>
            <a:t>Nature Communications</a:t>
          </a:r>
          <a:r>
            <a:rPr lang="en-US" dirty="0"/>
            <a:t>, </a:t>
          </a:r>
          <a:r>
            <a:rPr lang="en-US" i="1" dirty="0"/>
            <a:t>14</a:t>
          </a:r>
          <a:r>
            <a:rPr lang="en-US" dirty="0"/>
            <a:t>(1). </a:t>
          </a:r>
          <a:r>
            <a:rPr lang="en-US" dirty="0">
              <a:hlinkClick xmlns:r="http://schemas.openxmlformats.org/officeDocument/2006/relationships" r:id="rId2"/>
            </a:rPr>
            <a:t>doi.org</a:t>
          </a:r>
          <a:endParaRPr lang="en-US" dirty="0"/>
        </a:p>
      </dgm:t>
    </dgm:pt>
    <dgm:pt modelId="{6F0133AF-1544-4D54-B4AC-B24293FAE1D5}" type="parTrans" cxnId="{44EEFCEA-4F0F-479E-A3B2-3661D5C7DC6A}">
      <dgm:prSet/>
      <dgm:spPr/>
      <dgm:t>
        <a:bodyPr/>
        <a:lstStyle/>
        <a:p>
          <a:endParaRPr lang="en-US"/>
        </a:p>
      </dgm:t>
    </dgm:pt>
    <dgm:pt modelId="{628BA0CF-6EC5-4F78-BB08-72316DF6E4B4}" type="sibTrans" cxnId="{44EEFCEA-4F0F-479E-A3B2-3661D5C7DC6A}">
      <dgm:prSet phldrT="2" phldr="0"/>
      <dgm:spPr/>
      <dgm:t>
        <a:bodyPr/>
        <a:lstStyle/>
        <a:p>
          <a:endParaRPr lang="en-US"/>
        </a:p>
      </dgm:t>
    </dgm:pt>
    <dgm:pt modelId="{F5AE23C0-4494-46FE-BC62-1C438126FCA5}">
      <dgm:prSet/>
      <dgm:spPr/>
      <dgm:t>
        <a:bodyPr/>
        <a:lstStyle/>
        <a:p>
          <a:pPr algn="l">
            <a:lnSpc>
              <a:spcPct val="100000"/>
            </a:lnSpc>
          </a:pPr>
          <a:r>
            <a:rPr lang="en-US" i="1" dirty="0"/>
            <a:t>Temperature Prediction using Machine Learning Approaches</a:t>
          </a:r>
          <a:r>
            <a:rPr lang="en-US" dirty="0"/>
            <a:t>. (2019, July 1). IEEE Conference Publication | IEEE Xplore. </a:t>
          </a:r>
          <a:r>
            <a:rPr lang="en-US" dirty="0">
              <a:hlinkClick xmlns:r="http://schemas.openxmlformats.org/officeDocument/2006/relationships" r:id="rId3"/>
            </a:rPr>
            <a:t>ieee.org</a:t>
          </a:r>
          <a:endParaRPr lang="en-US" dirty="0"/>
        </a:p>
      </dgm:t>
    </dgm:pt>
    <dgm:pt modelId="{AC00FAEA-0483-41E8-93D8-C15B4ED6BECD}" type="parTrans" cxnId="{3D48FFEC-94D0-4FB3-9632-ACA69C522242}">
      <dgm:prSet/>
      <dgm:spPr/>
      <dgm:t>
        <a:bodyPr/>
        <a:lstStyle/>
        <a:p>
          <a:endParaRPr lang="en-US"/>
        </a:p>
      </dgm:t>
    </dgm:pt>
    <dgm:pt modelId="{393325E3-D2B6-4F90-944C-52980913AF64}" type="sibTrans" cxnId="{3D48FFEC-94D0-4FB3-9632-ACA69C522242}">
      <dgm:prSet phldrT="3" phldr="0"/>
      <dgm:spPr/>
      <dgm:t>
        <a:bodyPr/>
        <a:lstStyle/>
        <a:p>
          <a:endParaRPr lang="en-US"/>
        </a:p>
      </dgm:t>
    </dgm:pt>
    <dgm:pt modelId="{B768EE76-2770-428C-973E-934109BCA4DB}">
      <dgm:prSet/>
      <dgm:spPr/>
      <dgm:t>
        <a:bodyPr/>
        <a:lstStyle/>
        <a:p>
          <a:r>
            <a:rPr lang="en-US" dirty="0" err="1"/>
            <a:t>Tyystjärvi</a:t>
          </a:r>
          <a:r>
            <a:rPr lang="en-US" dirty="0"/>
            <a:t>, V., </a:t>
          </a:r>
          <a:r>
            <a:rPr lang="en-US" dirty="0" err="1"/>
            <a:t>Niittynen</a:t>
          </a:r>
          <a:r>
            <a:rPr lang="en-US" dirty="0"/>
            <a:t>, P., </a:t>
          </a:r>
          <a:r>
            <a:rPr lang="en-US" dirty="0" err="1"/>
            <a:t>Kemppinen</a:t>
          </a:r>
          <a:r>
            <a:rPr lang="en-US" dirty="0"/>
            <a:t>, J., </a:t>
          </a:r>
          <a:r>
            <a:rPr lang="en-US" dirty="0" err="1"/>
            <a:t>Luoto</a:t>
          </a:r>
          <a:r>
            <a:rPr lang="en-US" dirty="0"/>
            <a:t>, M., </a:t>
          </a:r>
          <a:r>
            <a:rPr lang="en-US" dirty="0" err="1"/>
            <a:t>Rissanen</a:t>
          </a:r>
          <a:r>
            <a:rPr lang="en-US" dirty="0"/>
            <a:t>, T., &amp; Aalto, J. (2024). Variability and drivers of winter near-surface temperatures over boreal and tundra landscapes. </a:t>
          </a:r>
          <a:r>
            <a:rPr lang="en-US" i="1" dirty="0"/>
            <a:t>the Cryosphere</a:t>
          </a:r>
          <a:r>
            <a:rPr lang="en-US" dirty="0"/>
            <a:t>, </a:t>
          </a:r>
          <a:r>
            <a:rPr lang="en-US" i="1" dirty="0"/>
            <a:t>18</a:t>
          </a:r>
          <a:r>
            <a:rPr lang="en-US" dirty="0"/>
            <a:t>(1), 403–423. </a:t>
          </a:r>
          <a:r>
            <a:rPr lang="en-US" dirty="0">
              <a:hlinkClick xmlns:r="http://schemas.openxmlformats.org/officeDocument/2006/relationships" r:id="rId4"/>
            </a:rPr>
            <a:t>doi.org</a:t>
          </a:r>
          <a:endParaRPr lang="en-US" dirty="0"/>
        </a:p>
      </dgm:t>
    </dgm:pt>
    <dgm:pt modelId="{7125BD5D-F888-463D-810B-14574833EB0E}" type="parTrans" cxnId="{268A6DE3-C5FC-4B00-B634-63C537BAD133}">
      <dgm:prSet/>
      <dgm:spPr/>
      <dgm:t>
        <a:bodyPr/>
        <a:lstStyle/>
        <a:p>
          <a:endParaRPr lang="en-US"/>
        </a:p>
      </dgm:t>
    </dgm:pt>
    <dgm:pt modelId="{550D5F30-533F-4A8F-8427-5681122BF314}" type="sibTrans" cxnId="{268A6DE3-C5FC-4B00-B634-63C537BAD133}">
      <dgm:prSet phldrT="4" phldr="0"/>
      <dgm:spPr/>
      <dgm:t>
        <a:bodyPr/>
        <a:lstStyle/>
        <a:p>
          <a:endParaRPr lang="en-US"/>
        </a:p>
      </dgm:t>
    </dgm:pt>
    <dgm:pt modelId="{C42D0B6D-B448-4FC1-892B-D4F49CECBBB0}">
      <dgm:prSet/>
      <dgm:spPr/>
      <dgm:t>
        <a:bodyPr/>
        <a:lstStyle/>
        <a:p>
          <a:r>
            <a:rPr lang="en-US" dirty="0"/>
            <a:t>Vishwakarma, H. (2020). Climate change analysis using machine learning. In </a:t>
          </a:r>
          <a:r>
            <a:rPr lang="en-US" i="1" dirty="0"/>
            <a:t>International Journal of Science and Research (IJSR)</a:t>
          </a:r>
          <a:r>
            <a:rPr lang="en-US" dirty="0"/>
            <a:t> [Journal-article]. </a:t>
          </a:r>
          <a:r>
            <a:rPr lang="en-US" dirty="0">
              <a:hlinkClick xmlns:r="http://schemas.openxmlformats.org/officeDocument/2006/relationships" r:id="rId5"/>
            </a:rPr>
            <a:t>ijsr.net</a:t>
          </a:r>
          <a:endParaRPr lang="en-US" dirty="0"/>
        </a:p>
      </dgm:t>
    </dgm:pt>
    <dgm:pt modelId="{B4BF8747-002D-4BD8-9F3D-FA286C315D45}" type="parTrans" cxnId="{C5854745-A9A6-4F07-928C-20932FFA4320}">
      <dgm:prSet/>
      <dgm:spPr/>
      <dgm:t>
        <a:bodyPr/>
        <a:lstStyle/>
        <a:p>
          <a:endParaRPr lang="en-US"/>
        </a:p>
      </dgm:t>
    </dgm:pt>
    <dgm:pt modelId="{50BAA7E3-206E-4D7F-8756-8B3B12727300}" type="sibTrans" cxnId="{C5854745-A9A6-4F07-928C-20932FFA4320}">
      <dgm:prSet phldrT="5" phldr="0"/>
      <dgm:spPr/>
      <dgm:t>
        <a:bodyPr/>
        <a:lstStyle/>
        <a:p>
          <a:endParaRPr lang="en-US"/>
        </a:p>
      </dgm:t>
    </dgm:pt>
    <dgm:pt modelId="{089C5991-616B-4D81-B430-F56E4CB8E3E8}">
      <dgm:prSet custT="1"/>
      <dgm:spPr/>
      <dgm:t>
        <a:bodyPr/>
        <a:lstStyle/>
        <a:p>
          <a:r>
            <a:rPr lang="en-US" sz="1400" dirty="0"/>
            <a:t>Wilson, G., Green, M., Brown, J., Campbell, J., </a:t>
          </a:r>
          <a:r>
            <a:rPr lang="en-US" sz="1400" dirty="0" err="1"/>
            <a:t>Groffman</a:t>
          </a:r>
          <a:r>
            <a:rPr lang="en-US" sz="1400" dirty="0"/>
            <a:t>, P., Durán, J., &amp; Morse, J. (2020). Snowpack affects soil microclimate throughout the year. </a:t>
          </a:r>
          <a:r>
            <a:rPr lang="en-US" sz="1400" i="1" dirty="0"/>
            <a:t>Climatic Change</a:t>
          </a:r>
          <a:r>
            <a:rPr lang="en-US" sz="1400" dirty="0"/>
            <a:t>, </a:t>
          </a:r>
          <a:r>
            <a:rPr lang="en-US" sz="1400" i="1" dirty="0"/>
            <a:t>163</a:t>
          </a:r>
          <a:r>
            <a:rPr lang="en-US" sz="1400" dirty="0"/>
            <a:t>(2), 705–722. </a:t>
          </a:r>
          <a:r>
            <a:rPr lang="en-US" sz="1400" dirty="0">
              <a:hlinkClick xmlns:r="http://schemas.openxmlformats.org/officeDocument/2006/relationships" r:id="rId6"/>
            </a:rPr>
            <a:t>doi.org</a:t>
          </a:r>
          <a:endParaRPr lang="en-US" sz="1400" dirty="0"/>
        </a:p>
      </dgm:t>
    </dgm:pt>
    <dgm:pt modelId="{9EB68B5E-1579-4FE7-98AF-065DA949690B}" type="parTrans" cxnId="{3C07CD08-F50E-47FB-B298-E54495C7B1F7}">
      <dgm:prSet/>
      <dgm:spPr/>
      <dgm:t>
        <a:bodyPr/>
        <a:lstStyle/>
        <a:p>
          <a:endParaRPr lang="en-US"/>
        </a:p>
      </dgm:t>
    </dgm:pt>
    <dgm:pt modelId="{BB83F018-FF07-48A7-9DF6-BBB73A238A2C}" type="sibTrans" cxnId="{3C07CD08-F50E-47FB-B298-E54495C7B1F7}">
      <dgm:prSet phldrT="6" phldr="0"/>
      <dgm:spPr/>
      <dgm:t>
        <a:bodyPr/>
        <a:lstStyle/>
        <a:p>
          <a:endParaRPr lang="en-US"/>
        </a:p>
      </dgm:t>
    </dgm:pt>
    <dgm:pt modelId="{F40EE73F-FA0F-47FB-AB36-CD08A34A4A5A}" type="pres">
      <dgm:prSet presAssocID="{1D2F88AF-5C8D-47E3-BDEA-717D8F3234B5}" presName="vert0" presStyleCnt="0">
        <dgm:presLayoutVars>
          <dgm:dir/>
          <dgm:animOne val="branch"/>
          <dgm:animLvl val="lvl"/>
        </dgm:presLayoutVars>
      </dgm:prSet>
      <dgm:spPr/>
    </dgm:pt>
    <dgm:pt modelId="{426E4673-88EB-4857-94C0-D2B6ACEC0FAE}" type="pres">
      <dgm:prSet presAssocID="{E060D5EB-F4B9-4707-912E-84E36B7B814D}" presName="thickLine" presStyleLbl="alignNode1" presStyleIdx="0" presStyleCnt="6"/>
      <dgm:spPr/>
    </dgm:pt>
    <dgm:pt modelId="{6F1B6DD0-1D39-4D35-B7FF-994844893080}" type="pres">
      <dgm:prSet presAssocID="{E060D5EB-F4B9-4707-912E-84E36B7B814D}" presName="horz1" presStyleCnt="0"/>
      <dgm:spPr/>
    </dgm:pt>
    <dgm:pt modelId="{4177B9EC-CF54-432C-A97F-D4A2D5E95871}" type="pres">
      <dgm:prSet presAssocID="{E060D5EB-F4B9-4707-912E-84E36B7B814D}" presName="tx1" presStyleLbl="revTx" presStyleIdx="0" presStyleCnt="6" custScaleY="141905"/>
      <dgm:spPr/>
    </dgm:pt>
    <dgm:pt modelId="{F1397828-2C69-4721-ACE9-D7414E5E1348}" type="pres">
      <dgm:prSet presAssocID="{E060D5EB-F4B9-4707-912E-84E36B7B814D}" presName="vert1" presStyleCnt="0"/>
      <dgm:spPr/>
    </dgm:pt>
    <dgm:pt modelId="{F4EADB32-8D3F-45AD-8F51-3E7B51ABDF4C}" type="pres">
      <dgm:prSet presAssocID="{106EE862-1AB8-40AE-9094-A899AAC2745D}" presName="thickLine" presStyleLbl="alignNode1" presStyleIdx="1" presStyleCnt="6"/>
      <dgm:spPr/>
    </dgm:pt>
    <dgm:pt modelId="{625E62A7-97E3-488B-B818-4F44603A63AA}" type="pres">
      <dgm:prSet presAssocID="{106EE862-1AB8-40AE-9094-A899AAC2745D}" presName="horz1" presStyleCnt="0"/>
      <dgm:spPr/>
    </dgm:pt>
    <dgm:pt modelId="{97B2CCFF-E754-466C-8EDA-E2CFD946FB68}" type="pres">
      <dgm:prSet presAssocID="{106EE862-1AB8-40AE-9094-A899AAC2745D}" presName="tx1" presStyleLbl="revTx" presStyleIdx="1" presStyleCnt="6"/>
      <dgm:spPr/>
    </dgm:pt>
    <dgm:pt modelId="{4034D000-B690-46D3-A8DB-7E695B310B9A}" type="pres">
      <dgm:prSet presAssocID="{106EE862-1AB8-40AE-9094-A899AAC2745D}" presName="vert1" presStyleCnt="0"/>
      <dgm:spPr/>
    </dgm:pt>
    <dgm:pt modelId="{A3D2F2F2-4F0D-4C88-95F7-C6C532F989B6}" type="pres">
      <dgm:prSet presAssocID="{F5AE23C0-4494-46FE-BC62-1C438126FCA5}" presName="thickLine" presStyleLbl="alignNode1" presStyleIdx="2" presStyleCnt="6"/>
      <dgm:spPr/>
    </dgm:pt>
    <dgm:pt modelId="{A5142729-88A5-4062-A4F4-D9EFE69EB10A}" type="pres">
      <dgm:prSet presAssocID="{F5AE23C0-4494-46FE-BC62-1C438126FCA5}" presName="horz1" presStyleCnt="0"/>
      <dgm:spPr/>
    </dgm:pt>
    <dgm:pt modelId="{A38EF9C9-4872-4734-9E20-E84341A92E87}" type="pres">
      <dgm:prSet presAssocID="{F5AE23C0-4494-46FE-BC62-1C438126FCA5}" presName="tx1" presStyleLbl="revTx" presStyleIdx="2" presStyleCnt="6" custScaleY="79998"/>
      <dgm:spPr/>
    </dgm:pt>
    <dgm:pt modelId="{396C4BF9-A718-4466-9E5B-E757A9A8FE90}" type="pres">
      <dgm:prSet presAssocID="{F5AE23C0-4494-46FE-BC62-1C438126FCA5}" presName="vert1" presStyleCnt="0"/>
      <dgm:spPr/>
    </dgm:pt>
    <dgm:pt modelId="{6A44F7D3-04FF-4E1A-BE7C-EBB333F5EEA5}" type="pres">
      <dgm:prSet presAssocID="{B768EE76-2770-428C-973E-934109BCA4DB}" presName="thickLine" presStyleLbl="alignNode1" presStyleIdx="3" presStyleCnt="6"/>
      <dgm:spPr/>
    </dgm:pt>
    <dgm:pt modelId="{9E11C2F1-0B94-4F5C-9932-9FA4A8725326}" type="pres">
      <dgm:prSet presAssocID="{B768EE76-2770-428C-973E-934109BCA4DB}" presName="horz1" presStyleCnt="0"/>
      <dgm:spPr/>
    </dgm:pt>
    <dgm:pt modelId="{B9F7FEF2-210F-4375-A913-E1AD9E95CCFE}" type="pres">
      <dgm:prSet presAssocID="{B768EE76-2770-428C-973E-934109BCA4DB}" presName="tx1" presStyleLbl="revTx" presStyleIdx="3" presStyleCnt="6"/>
      <dgm:spPr/>
    </dgm:pt>
    <dgm:pt modelId="{7EA3F5ED-0515-42B3-B342-13DC1B8A1B00}" type="pres">
      <dgm:prSet presAssocID="{B768EE76-2770-428C-973E-934109BCA4DB}" presName="vert1" presStyleCnt="0"/>
      <dgm:spPr/>
    </dgm:pt>
    <dgm:pt modelId="{351E40B9-A3E1-4983-84BF-244293E9215A}" type="pres">
      <dgm:prSet presAssocID="{C42D0B6D-B448-4FC1-892B-D4F49CECBBB0}" presName="thickLine" presStyleLbl="alignNode1" presStyleIdx="4" presStyleCnt="6"/>
      <dgm:spPr/>
    </dgm:pt>
    <dgm:pt modelId="{820C7D51-DA9C-4720-B419-789E016E3355}" type="pres">
      <dgm:prSet presAssocID="{C42D0B6D-B448-4FC1-892B-D4F49CECBBB0}" presName="horz1" presStyleCnt="0"/>
      <dgm:spPr/>
    </dgm:pt>
    <dgm:pt modelId="{95EF1731-55A0-46E6-B4DA-3CDA5621B563}" type="pres">
      <dgm:prSet presAssocID="{C42D0B6D-B448-4FC1-892B-D4F49CECBBB0}" presName="tx1" presStyleLbl="revTx" presStyleIdx="4" presStyleCnt="6"/>
      <dgm:spPr/>
    </dgm:pt>
    <dgm:pt modelId="{9847CC0C-E6EA-4EA2-8EA2-9ED4BFE74815}" type="pres">
      <dgm:prSet presAssocID="{C42D0B6D-B448-4FC1-892B-D4F49CECBBB0}" presName="vert1" presStyleCnt="0"/>
      <dgm:spPr/>
    </dgm:pt>
    <dgm:pt modelId="{A95C98B6-283E-4B2F-A8DE-E60293D0CDB4}" type="pres">
      <dgm:prSet presAssocID="{089C5991-616B-4D81-B430-F56E4CB8E3E8}" presName="thickLine" presStyleLbl="alignNode1" presStyleIdx="5" presStyleCnt="6"/>
      <dgm:spPr/>
    </dgm:pt>
    <dgm:pt modelId="{8376EA99-D1F8-4FCF-9010-6555D9ED4536}" type="pres">
      <dgm:prSet presAssocID="{089C5991-616B-4D81-B430-F56E4CB8E3E8}" presName="horz1" presStyleCnt="0"/>
      <dgm:spPr/>
    </dgm:pt>
    <dgm:pt modelId="{9B07F583-5E1F-4665-9F65-C8483699E788}" type="pres">
      <dgm:prSet presAssocID="{089C5991-616B-4D81-B430-F56E4CB8E3E8}" presName="tx1" presStyleLbl="revTx" presStyleIdx="5" presStyleCnt="6"/>
      <dgm:spPr/>
    </dgm:pt>
    <dgm:pt modelId="{DDC73A0E-DB2B-4C60-AD93-3FFD21A0FC75}" type="pres">
      <dgm:prSet presAssocID="{089C5991-616B-4D81-B430-F56E4CB8E3E8}" presName="vert1" presStyleCnt="0"/>
      <dgm:spPr/>
    </dgm:pt>
  </dgm:ptLst>
  <dgm:cxnLst>
    <dgm:cxn modelId="{3C07CD08-F50E-47FB-B298-E54495C7B1F7}" srcId="{1D2F88AF-5C8D-47E3-BDEA-717D8F3234B5}" destId="{089C5991-616B-4D81-B430-F56E4CB8E3E8}" srcOrd="5" destOrd="0" parTransId="{9EB68B5E-1579-4FE7-98AF-065DA949690B}" sibTransId="{BB83F018-FF07-48A7-9DF6-BBB73A238A2C}"/>
    <dgm:cxn modelId="{DA008211-4379-451E-8C6A-BC617BCA02E8}" type="presOf" srcId="{106EE862-1AB8-40AE-9094-A899AAC2745D}" destId="{97B2CCFF-E754-466C-8EDA-E2CFD946FB68}" srcOrd="0" destOrd="0" presId="urn:microsoft.com/office/officeart/2008/layout/LinedList"/>
    <dgm:cxn modelId="{0328DD11-E86D-4683-828D-A4D2A3810FDA}" srcId="{1D2F88AF-5C8D-47E3-BDEA-717D8F3234B5}" destId="{E060D5EB-F4B9-4707-912E-84E36B7B814D}" srcOrd="0" destOrd="0" parTransId="{98C6F48E-7152-43C4-8742-DC392C326111}" sibTransId="{B5A5706F-DF73-4C47-8DCC-FC574BFB8C8A}"/>
    <dgm:cxn modelId="{C5854745-A9A6-4F07-928C-20932FFA4320}" srcId="{1D2F88AF-5C8D-47E3-BDEA-717D8F3234B5}" destId="{C42D0B6D-B448-4FC1-892B-D4F49CECBBB0}" srcOrd="4" destOrd="0" parTransId="{B4BF8747-002D-4BD8-9F3D-FA286C315D45}" sibTransId="{50BAA7E3-206E-4D7F-8756-8B3B12727300}"/>
    <dgm:cxn modelId="{E2DC486B-CE37-4CD8-99DA-EE2568DD0178}" type="presOf" srcId="{B768EE76-2770-428C-973E-934109BCA4DB}" destId="{B9F7FEF2-210F-4375-A913-E1AD9E95CCFE}" srcOrd="0" destOrd="0" presId="urn:microsoft.com/office/officeart/2008/layout/LinedList"/>
    <dgm:cxn modelId="{B21DF855-C9BE-4E38-ADB1-B6DD420EB993}" type="presOf" srcId="{089C5991-616B-4D81-B430-F56E4CB8E3E8}" destId="{9B07F583-5E1F-4665-9F65-C8483699E788}" srcOrd="0" destOrd="0" presId="urn:microsoft.com/office/officeart/2008/layout/LinedList"/>
    <dgm:cxn modelId="{7B57EA88-2CE8-4C6A-9882-ED85845530C5}" type="presOf" srcId="{C42D0B6D-B448-4FC1-892B-D4F49CECBBB0}" destId="{95EF1731-55A0-46E6-B4DA-3CDA5621B563}" srcOrd="0" destOrd="0" presId="urn:microsoft.com/office/officeart/2008/layout/LinedList"/>
    <dgm:cxn modelId="{B356358B-6663-4575-A3A7-D112D0B8F77A}" type="presOf" srcId="{F5AE23C0-4494-46FE-BC62-1C438126FCA5}" destId="{A38EF9C9-4872-4734-9E20-E84341A92E87}" srcOrd="0" destOrd="0" presId="urn:microsoft.com/office/officeart/2008/layout/LinedList"/>
    <dgm:cxn modelId="{430032CF-C1F7-4298-AEF1-AC2FB59EF09E}" type="presOf" srcId="{1D2F88AF-5C8D-47E3-BDEA-717D8F3234B5}" destId="{F40EE73F-FA0F-47FB-AB36-CD08A34A4A5A}" srcOrd="0" destOrd="0" presId="urn:microsoft.com/office/officeart/2008/layout/LinedList"/>
    <dgm:cxn modelId="{B1A599DE-C26E-43AF-B9F2-FD09F3D326CB}" type="presOf" srcId="{E060D5EB-F4B9-4707-912E-84E36B7B814D}" destId="{4177B9EC-CF54-432C-A97F-D4A2D5E95871}" srcOrd="0" destOrd="0" presId="urn:microsoft.com/office/officeart/2008/layout/LinedList"/>
    <dgm:cxn modelId="{268A6DE3-C5FC-4B00-B634-63C537BAD133}" srcId="{1D2F88AF-5C8D-47E3-BDEA-717D8F3234B5}" destId="{B768EE76-2770-428C-973E-934109BCA4DB}" srcOrd="3" destOrd="0" parTransId="{7125BD5D-F888-463D-810B-14574833EB0E}" sibTransId="{550D5F30-533F-4A8F-8427-5681122BF314}"/>
    <dgm:cxn modelId="{44EEFCEA-4F0F-479E-A3B2-3661D5C7DC6A}" srcId="{1D2F88AF-5C8D-47E3-BDEA-717D8F3234B5}" destId="{106EE862-1AB8-40AE-9094-A899AAC2745D}" srcOrd="1" destOrd="0" parTransId="{6F0133AF-1544-4D54-B4AC-B24293FAE1D5}" sibTransId="{628BA0CF-6EC5-4F78-BB08-72316DF6E4B4}"/>
    <dgm:cxn modelId="{3D48FFEC-94D0-4FB3-9632-ACA69C522242}" srcId="{1D2F88AF-5C8D-47E3-BDEA-717D8F3234B5}" destId="{F5AE23C0-4494-46FE-BC62-1C438126FCA5}" srcOrd="2" destOrd="0" parTransId="{AC00FAEA-0483-41E8-93D8-C15B4ED6BECD}" sibTransId="{393325E3-D2B6-4F90-944C-52980913AF64}"/>
    <dgm:cxn modelId="{F727E386-3465-42A9-BA4A-BC6B6DE68D4F}" type="presParOf" srcId="{F40EE73F-FA0F-47FB-AB36-CD08A34A4A5A}" destId="{426E4673-88EB-4857-94C0-D2B6ACEC0FAE}" srcOrd="0" destOrd="0" presId="urn:microsoft.com/office/officeart/2008/layout/LinedList"/>
    <dgm:cxn modelId="{6025ECDC-67BE-4900-96E4-1535A2246714}" type="presParOf" srcId="{F40EE73F-FA0F-47FB-AB36-CD08A34A4A5A}" destId="{6F1B6DD0-1D39-4D35-B7FF-994844893080}" srcOrd="1" destOrd="0" presId="urn:microsoft.com/office/officeart/2008/layout/LinedList"/>
    <dgm:cxn modelId="{4B49C1E1-191A-4573-A109-900C27CD2C70}" type="presParOf" srcId="{6F1B6DD0-1D39-4D35-B7FF-994844893080}" destId="{4177B9EC-CF54-432C-A97F-D4A2D5E95871}" srcOrd="0" destOrd="0" presId="urn:microsoft.com/office/officeart/2008/layout/LinedList"/>
    <dgm:cxn modelId="{AADD7F98-AE9B-4B34-91BF-8917D5217687}" type="presParOf" srcId="{6F1B6DD0-1D39-4D35-B7FF-994844893080}" destId="{F1397828-2C69-4721-ACE9-D7414E5E1348}" srcOrd="1" destOrd="0" presId="urn:microsoft.com/office/officeart/2008/layout/LinedList"/>
    <dgm:cxn modelId="{048CD724-0A96-46A1-B3B8-A38557296C87}" type="presParOf" srcId="{F40EE73F-FA0F-47FB-AB36-CD08A34A4A5A}" destId="{F4EADB32-8D3F-45AD-8F51-3E7B51ABDF4C}" srcOrd="2" destOrd="0" presId="urn:microsoft.com/office/officeart/2008/layout/LinedList"/>
    <dgm:cxn modelId="{5B15C3C2-F7D2-452F-88B4-DD9585FB26A8}" type="presParOf" srcId="{F40EE73F-FA0F-47FB-AB36-CD08A34A4A5A}" destId="{625E62A7-97E3-488B-B818-4F44603A63AA}" srcOrd="3" destOrd="0" presId="urn:microsoft.com/office/officeart/2008/layout/LinedList"/>
    <dgm:cxn modelId="{2F1F4C19-93FB-413A-87AF-46C0C39A2C29}" type="presParOf" srcId="{625E62A7-97E3-488B-B818-4F44603A63AA}" destId="{97B2CCFF-E754-466C-8EDA-E2CFD946FB68}" srcOrd="0" destOrd="0" presId="urn:microsoft.com/office/officeart/2008/layout/LinedList"/>
    <dgm:cxn modelId="{E7157327-DC58-43E2-8BFF-E53CC156A94F}" type="presParOf" srcId="{625E62A7-97E3-488B-B818-4F44603A63AA}" destId="{4034D000-B690-46D3-A8DB-7E695B310B9A}" srcOrd="1" destOrd="0" presId="urn:microsoft.com/office/officeart/2008/layout/LinedList"/>
    <dgm:cxn modelId="{D86BC3F2-9124-4F73-A9BE-81A7AC152BCB}" type="presParOf" srcId="{F40EE73F-FA0F-47FB-AB36-CD08A34A4A5A}" destId="{A3D2F2F2-4F0D-4C88-95F7-C6C532F989B6}" srcOrd="4" destOrd="0" presId="urn:microsoft.com/office/officeart/2008/layout/LinedList"/>
    <dgm:cxn modelId="{8FF7AA85-3969-4A96-8A7B-AED0F76AB4A0}" type="presParOf" srcId="{F40EE73F-FA0F-47FB-AB36-CD08A34A4A5A}" destId="{A5142729-88A5-4062-A4F4-D9EFE69EB10A}" srcOrd="5" destOrd="0" presId="urn:microsoft.com/office/officeart/2008/layout/LinedList"/>
    <dgm:cxn modelId="{67D8A473-8C85-4317-A02A-51E7AC9028AD}" type="presParOf" srcId="{A5142729-88A5-4062-A4F4-D9EFE69EB10A}" destId="{A38EF9C9-4872-4734-9E20-E84341A92E87}" srcOrd="0" destOrd="0" presId="urn:microsoft.com/office/officeart/2008/layout/LinedList"/>
    <dgm:cxn modelId="{6970C0EE-FA30-4BEB-B150-2F02090C25A3}" type="presParOf" srcId="{A5142729-88A5-4062-A4F4-D9EFE69EB10A}" destId="{396C4BF9-A718-4466-9E5B-E757A9A8FE90}" srcOrd="1" destOrd="0" presId="urn:microsoft.com/office/officeart/2008/layout/LinedList"/>
    <dgm:cxn modelId="{1EF3C1CE-F3D1-4ECE-BE27-A23F959CD448}" type="presParOf" srcId="{F40EE73F-FA0F-47FB-AB36-CD08A34A4A5A}" destId="{6A44F7D3-04FF-4E1A-BE7C-EBB333F5EEA5}" srcOrd="6" destOrd="0" presId="urn:microsoft.com/office/officeart/2008/layout/LinedList"/>
    <dgm:cxn modelId="{C176F174-DF48-4BE9-BDF5-4A4176BFCDD3}" type="presParOf" srcId="{F40EE73F-FA0F-47FB-AB36-CD08A34A4A5A}" destId="{9E11C2F1-0B94-4F5C-9932-9FA4A8725326}" srcOrd="7" destOrd="0" presId="urn:microsoft.com/office/officeart/2008/layout/LinedList"/>
    <dgm:cxn modelId="{ABB5B5CB-7CCB-4F26-9C0F-9C6D41126355}" type="presParOf" srcId="{9E11C2F1-0B94-4F5C-9932-9FA4A8725326}" destId="{B9F7FEF2-210F-4375-A913-E1AD9E95CCFE}" srcOrd="0" destOrd="0" presId="urn:microsoft.com/office/officeart/2008/layout/LinedList"/>
    <dgm:cxn modelId="{599BF208-3375-432C-AA3F-44B9C7650D5F}" type="presParOf" srcId="{9E11C2F1-0B94-4F5C-9932-9FA4A8725326}" destId="{7EA3F5ED-0515-42B3-B342-13DC1B8A1B00}" srcOrd="1" destOrd="0" presId="urn:microsoft.com/office/officeart/2008/layout/LinedList"/>
    <dgm:cxn modelId="{5AA43F2F-21EC-47C7-B6A8-AA5F19DB4284}" type="presParOf" srcId="{F40EE73F-FA0F-47FB-AB36-CD08A34A4A5A}" destId="{351E40B9-A3E1-4983-84BF-244293E9215A}" srcOrd="8" destOrd="0" presId="urn:microsoft.com/office/officeart/2008/layout/LinedList"/>
    <dgm:cxn modelId="{28899CEA-5A65-41CA-A630-B3AFF205AFDF}" type="presParOf" srcId="{F40EE73F-FA0F-47FB-AB36-CD08A34A4A5A}" destId="{820C7D51-DA9C-4720-B419-789E016E3355}" srcOrd="9" destOrd="0" presId="urn:microsoft.com/office/officeart/2008/layout/LinedList"/>
    <dgm:cxn modelId="{1D180335-1232-48F3-A8E6-33A927582065}" type="presParOf" srcId="{820C7D51-DA9C-4720-B419-789E016E3355}" destId="{95EF1731-55A0-46E6-B4DA-3CDA5621B563}" srcOrd="0" destOrd="0" presId="urn:microsoft.com/office/officeart/2008/layout/LinedList"/>
    <dgm:cxn modelId="{839C7356-4741-4417-B1D8-533C29F79745}" type="presParOf" srcId="{820C7D51-DA9C-4720-B419-789E016E3355}" destId="{9847CC0C-E6EA-4EA2-8EA2-9ED4BFE74815}" srcOrd="1" destOrd="0" presId="urn:microsoft.com/office/officeart/2008/layout/LinedList"/>
    <dgm:cxn modelId="{356CA96B-CA8A-4AD0-83A1-D8E98ED5BD21}" type="presParOf" srcId="{F40EE73F-FA0F-47FB-AB36-CD08A34A4A5A}" destId="{A95C98B6-283E-4B2F-A8DE-E60293D0CDB4}" srcOrd="10" destOrd="0" presId="urn:microsoft.com/office/officeart/2008/layout/LinedList"/>
    <dgm:cxn modelId="{AB527F70-444A-473C-96F6-D99E2A0D8214}" type="presParOf" srcId="{F40EE73F-FA0F-47FB-AB36-CD08A34A4A5A}" destId="{8376EA99-D1F8-4FCF-9010-6555D9ED4536}" srcOrd="11" destOrd="0" presId="urn:microsoft.com/office/officeart/2008/layout/LinedList"/>
    <dgm:cxn modelId="{3F6CB8CF-1A7A-468F-A22F-A743133214D4}" type="presParOf" srcId="{8376EA99-D1F8-4FCF-9010-6555D9ED4536}" destId="{9B07F583-5E1F-4665-9F65-C8483699E788}" srcOrd="0" destOrd="0" presId="urn:microsoft.com/office/officeart/2008/layout/LinedList"/>
    <dgm:cxn modelId="{C3EF2385-8767-4DBC-B36B-BF1120F17038}" type="presParOf" srcId="{8376EA99-D1F8-4FCF-9010-6555D9ED4536}" destId="{DDC73A0E-DB2B-4C60-AD93-3FFD21A0FC75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E6DA96-AA72-4616-864A-5B8C23816697}">
      <dsp:nvSpPr>
        <dsp:cNvPr id="0" name=""/>
        <dsp:cNvSpPr/>
      </dsp:nvSpPr>
      <dsp:spPr>
        <a:xfrm>
          <a:off x="1166426" y="1660"/>
          <a:ext cx="4665706" cy="1701734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528" tIns="432241" rIns="90528" bIns="432241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Exploring the relationship between snowfall, snow depth, and temperature fluctuations.</a:t>
          </a:r>
          <a:endParaRPr lang="en-US" sz="1300" kern="1200"/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Predicting temperature changes and extreme cold events using machine learning.</a:t>
          </a:r>
          <a:endParaRPr lang="en-US" sz="1300" kern="1200"/>
        </a:p>
      </dsp:txBody>
      <dsp:txXfrm>
        <a:off x="1166426" y="1660"/>
        <a:ext cx="4665706" cy="1701734"/>
      </dsp:txXfrm>
    </dsp:sp>
    <dsp:sp modelId="{C9BEED3E-FA99-4842-A207-823A9972DD5F}">
      <dsp:nvSpPr>
        <dsp:cNvPr id="0" name=""/>
        <dsp:cNvSpPr/>
      </dsp:nvSpPr>
      <dsp:spPr>
        <a:xfrm>
          <a:off x="0" y="1660"/>
          <a:ext cx="1166426" cy="1701734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23" tIns="168094" rIns="61723" bIns="16809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i="0" kern="1200"/>
            <a:t>What is the project about?</a:t>
          </a:r>
          <a:endParaRPr lang="en-US" sz="1600" kern="1200"/>
        </a:p>
      </dsp:txBody>
      <dsp:txXfrm>
        <a:off x="0" y="1660"/>
        <a:ext cx="1166426" cy="1701734"/>
      </dsp:txXfrm>
    </dsp:sp>
    <dsp:sp modelId="{C59935A2-8132-4479-8FD2-10F40198D9A0}">
      <dsp:nvSpPr>
        <dsp:cNvPr id="0" name=""/>
        <dsp:cNvSpPr/>
      </dsp:nvSpPr>
      <dsp:spPr>
        <a:xfrm>
          <a:off x="1166426" y="1805498"/>
          <a:ext cx="4665706" cy="1701734"/>
        </a:xfrm>
        <a:prstGeom prst="rect">
          <a:avLst/>
        </a:prstGeom>
        <a:solidFill>
          <a:schemeClr val="accent5">
            <a:tint val="40000"/>
            <a:alpha val="90000"/>
            <a:hueOff val="-958606"/>
            <a:satOff val="-4162"/>
            <a:lumOff val="-70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958606"/>
              <a:satOff val="-4162"/>
              <a:lumOff val="-7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528" tIns="432241" rIns="90528" bIns="432241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Extreme cold events have significant impacts on agriculture, urban planning, and emergency preparedness.</a:t>
          </a:r>
          <a:endParaRPr lang="en-US" sz="1300" kern="1200"/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Accurate predictions can help mitigate risks and improve decision-making.</a:t>
          </a:r>
          <a:endParaRPr lang="en-US" sz="1300" kern="1200"/>
        </a:p>
      </dsp:txBody>
      <dsp:txXfrm>
        <a:off x="1166426" y="1805498"/>
        <a:ext cx="4665706" cy="1701734"/>
      </dsp:txXfrm>
    </dsp:sp>
    <dsp:sp modelId="{C336F1D2-1D15-435B-B846-C935DC93ACA1}">
      <dsp:nvSpPr>
        <dsp:cNvPr id="0" name=""/>
        <dsp:cNvSpPr/>
      </dsp:nvSpPr>
      <dsp:spPr>
        <a:xfrm>
          <a:off x="0" y="1805498"/>
          <a:ext cx="1166426" cy="1701734"/>
        </a:xfrm>
        <a:prstGeom prst="rect">
          <a:avLst/>
        </a:prstGeom>
        <a:solidFill>
          <a:schemeClr val="accent5">
            <a:hueOff val="-747461"/>
            <a:satOff val="209"/>
            <a:lumOff val="-3529"/>
            <a:alphaOff val="0"/>
          </a:schemeClr>
        </a:solidFill>
        <a:ln w="12700" cap="flat" cmpd="sng" algn="ctr">
          <a:solidFill>
            <a:schemeClr val="accent5">
              <a:hueOff val="-747461"/>
              <a:satOff val="209"/>
              <a:lumOff val="-352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23" tIns="168094" rIns="61723" bIns="16809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i="0" kern="1200"/>
            <a:t>Why is this project chosen?</a:t>
          </a:r>
          <a:endParaRPr lang="en-US" sz="1600" kern="1200"/>
        </a:p>
      </dsp:txBody>
      <dsp:txXfrm>
        <a:off x="0" y="1805498"/>
        <a:ext cx="1166426" cy="1701734"/>
      </dsp:txXfrm>
    </dsp:sp>
    <dsp:sp modelId="{2732D04B-E645-4D63-AF45-F41857C455C2}">
      <dsp:nvSpPr>
        <dsp:cNvPr id="0" name=""/>
        <dsp:cNvSpPr/>
      </dsp:nvSpPr>
      <dsp:spPr>
        <a:xfrm>
          <a:off x="1166426" y="3609337"/>
          <a:ext cx="4665706" cy="1701734"/>
        </a:xfrm>
        <a:prstGeom prst="rect">
          <a:avLst/>
        </a:prstGeom>
        <a:solidFill>
          <a:schemeClr val="accent5">
            <a:tint val="40000"/>
            <a:alpha val="90000"/>
            <a:hueOff val="-1917211"/>
            <a:satOff val="-8325"/>
            <a:lumOff val="-1417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-1917211"/>
              <a:satOff val="-8325"/>
              <a:lumOff val="-141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0528" tIns="432241" rIns="90528" bIns="432241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How does snowfall and snow depth influence temperature fluctuations?</a:t>
          </a:r>
          <a:endParaRPr lang="en-US" sz="1300" kern="1200"/>
        </a:p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b="0" i="0" kern="1200"/>
            <a:t>Can machine learning models predict temperature changes and extreme cold events with high accuracy?</a:t>
          </a:r>
          <a:endParaRPr lang="en-US" sz="1300" kern="1200"/>
        </a:p>
      </dsp:txBody>
      <dsp:txXfrm>
        <a:off x="1166426" y="3609337"/>
        <a:ext cx="4665706" cy="1701734"/>
      </dsp:txXfrm>
    </dsp:sp>
    <dsp:sp modelId="{B65E4D9B-71BB-4836-A1AB-8D0A4B2E8F22}">
      <dsp:nvSpPr>
        <dsp:cNvPr id="0" name=""/>
        <dsp:cNvSpPr/>
      </dsp:nvSpPr>
      <dsp:spPr>
        <a:xfrm>
          <a:off x="0" y="3609337"/>
          <a:ext cx="1166426" cy="1701734"/>
        </a:xfrm>
        <a:prstGeom prst="rect">
          <a:avLst/>
        </a:prstGeom>
        <a:solidFill>
          <a:schemeClr val="accent5">
            <a:hueOff val="-1494922"/>
            <a:satOff val="418"/>
            <a:lumOff val="-7058"/>
            <a:alphaOff val="0"/>
          </a:schemeClr>
        </a:solidFill>
        <a:ln w="12700" cap="flat" cmpd="sng" algn="ctr">
          <a:solidFill>
            <a:schemeClr val="accent5">
              <a:hueOff val="-1494922"/>
              <a:satOff val="418"/>
              <a:lumOff val="-70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723" tIns="168094" rIns="61723" bIns="16809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b="1" i="0" kern="1200"/>
            <a:t>Research Question:</a:t>
          </a:r>
          <a:endParaRPr lang="en-US" sz="1600" kern="1200"/>
        </a:p>
      </dsp:txBody>
      <dsp:txXfrm>
        <a:off x="0" y="3609337"/>
        <a:ext cx="1166426" cy="170173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FB84775-FCA4-4DF5-8613-4EB4C2F08056}">
      <dsp:nvSpPr>
        <dsp:cNvPr id="0" name=""/>
        <dsp:cNvSpPr/>
      </dsp:nvSpPr>
      <dsp:spPr>
        <a:xfrm>
          <a:off x="9049" y="258727"/>
          <a:ext cx="861470" cy="86147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DDA8A25-2B45-4FB5-AD2A-44689B09BF1D}">
      <dsp:nvSpPr>
        <dsp:cNvPr id="0" name=""/>
        <dsp:cNvSpPr/>
      </dsp:nvSpPr>
      <dsp:spPr>
        <a:xfrm>
          <a:off x="9049" y="1259942"/>
          <a:ext cx="2461343" cy="3922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/>
            <a:t>Dataset Source:</a:t>
          </a:r>
          <a:r>
            <a:rPr lang="en-US" sz="1400" b="0" i="0" kern="1200"/>
            <a:t> NOAA’s GHCN-Daily dataset.</a:t>
          </a:r>
          <a:endParaRPr lang="en-US" sz="1400" kern="1200"/>
        </a:p>
      </dsp:txBody>
      <dsp:txXfrm>
        <a:off x="9049" y="1259942"/>
        <a:ext cx="2461343" cy="392276"/>
      </dsp:txXfrm>
    </dsp:sp>
    <dsp:sp modelId="{F35C72A8-7C54-4846-9517-FB51DAB77E06}">
      <dsp:nvSpPr>
        <dsp:cNvPr id="0" name=""/>
        <dsp:cNvSpPr/>
      </dsp:nvSpPr>
      <dsp:spPr>
        <a:xfrm>
          <a:off x="9049" y="1717216"/>
          <a:ext cx="2461343" cy="17913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E5AFC0C-0725-40DF-A182-9D5A712A6B72}">
      <dsp:nvSpPr>
        <dsp:cNvPr id="0" name=""/>
        <dsp:cNvSpPr/>
      </dsp:nvSpPr>
      <dsp:spPr>
        <a:xfrm>
          <a:off x="2901128" y="258727"/>
          <a:ext cx="861470" cy="86147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C9C2BD2-F8CC-43D5-AF61-A5BF45E890EA}">
      <dsp:nvSpPr>
        <dsp:cNvPr id="0" name=""/>
        <dsp:cNvSpPr/>
      </dsp:nvSpPr>
      <dsp:spPr>
        <a:xfrm>
          <a:off x="2901128" y="1259942"/>
          <a:ext cx="2461343" cy="3922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 dirty="0"/>
            <a:t>Dataset Link:</a:t>
          </a:r>
          <a:r>
            <a:rPr lang="en-US" sz="1400" b="0" i="0" kern="1200" dirty="0"/>
            <a:t> </a:t>
          </a:r>
          <a:r>
            <a:rPr lang="en-US" sz="1400" b="0" i="0" kern="1200" dirty="0">
              <a:hlinkClick xmlns:r="http://schemas.openxmlformats.org/officeDocument/2006/relationships" r:id="rId5"/>
            </a:rPr>
            <a:t>ncei.noaa.gov</a:t>
          </a:r>
          <a:endParaRPr lang="en-US" sz="1400" kern="1200" dirty="0"/>
        </a:p>
      </dsp:txBody>
      <dsp:txXfrm>
        <a:off x="2901128" y="1259942"/>
        <a:ext cx="2461343" cy="392276"/>
      </dsp:txXfrm>
    </dsp:sp>
    <dsp:sp modelId="{8E8CDFF7-31B5-42FC-B501-36E7995AF4AC}">
      <dsp:nvSpPr>
        <dsp:cNvPr id="0" name=""/>
        <dsp:cNvSpPr/>
      </dsp:nvSpPr>
      <dsp:spPr>
        <a:xfrm>
          <a:off x="2901128" y="1717216"/>
          <a:ext cx="2461343" cy="17913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741971-677C-4677-9363-40C81FD98DCA}">
      <dsp:nvSpPr>
        <dsp:cNvPr id="0" name=""/>
        <dsp:cNvSpPr/>
      </dsp:nvSpPr>
      <dsp:spPr>
        <a:xfrm>
          <a:off x="5793207" y="258727"/>
          <a:ext cx="861470" cy="861470"/>
        </a:xfrm>
        <a:prstGeom prst="rect">
          <a:avLst/>
        </a:prstGeom>
        <a:blipFill>
          <a:blip xmlns:r="http://schemas.openxmlformats.org/officeDocument/2006/relationships" r:embed="rId6"/>
          <a:srcRect/>
          <a:stretch>
            <a:fillRect l="-25000" r="-25000"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B1C3DA-416F-4500-A60E-378FEE28A498}">
      <dsp:nvSpPr>
        <dsp:cNvPr id="0" name=""/>
        <dsp:cNvSpPr/>
      </dsp:nvSpPr>
      <dsp:spPr>
        <a:xfrm>
          <a:off x="5793207" y="1259942"/>
          <a:ext cx="2461343" cy="3922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/>
            <a:t>Dataset Description:</a:t>
          </a:r>
          <a:endParaRPr lang="en-US" sz="1400" kern="1200"/>
        </a:p>
      </dsp:txBody>
      <dsp:txXfrm>
        <a:off x="5793207" y="1259942"/>
        <a:ext cx="2461343" cy="392276"/>
      </dsp:txXfrm>
    </dsp:sp>
    <dsp:sp modelId="{835AA426-BD60-49E0-9438-03CC58F58F72}">
      <dsp:nvSpPr>
        <dsp:cNvPr id="0" name=""/>
        <dsp:cNvSpPr/>
      </dsp:nvSpPr>
      <dsp:spPr>
        <a:xfrm>
          <a:off x="5793207" y="1717216"/>
          <a:ext cx="2461343" cy="17913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/>
            <a:t>Size:</a:t>
          </a:r>
          <a:r>
            <a:rPr lang="en-US" sz="1100" b="0" i="0" kern="1200"/>
            <a:t> ~129,648 station records worldwide.</a:t>
          </a:r>
          <a:endParaRPr lang="en-US" sz="1100" kern="120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/>
            <a:t>Attributes:</a:t>
          </a:r>
          <a:endParaRPr lang="en-US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/>
            <a:t>Snowfall (SNOW)</a:t>
          </a:r>
          <a:endParaRPr lang="en-US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/>
            <a:t>Snow Depth (SNWD)</a:t>
          </a:r>
          <a:endParaRPr lang="en-US" sz="1100" kern="120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/>
            <a:t>Maximum Temperature (TMAX)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/>
            <a:t>Minimum Temperature (TMIN)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/>
            <a:t>PRCP(Precipitation (tenths of mm))</a:t>
          </a:r>
          <a:endParaRPr lang="en-US" sz="1100" kern="1200" dirty="0"/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b="0" i="0" kern="1200" dirty="0"/>
            <a:t>Station Metadata (Latitude, Longitude, Elevation)</a:t>
          </a:r>
          <a:endParaRPr lang="en-US" sz="1100" kern="1200" dirty="0"/>
        </a:p>
      </dsp:txBody>
      <dsp:txXfrm>
        <a:off x="5793207" y="1717216"/>
        <a:ext cx="2461343" cy="1791383"/>
      </dsp:txXfrm>
    </dsp:sp>
    <dsp:sp modelId="{93C60287-C874-48E2-A85F-9C405B41F8A3}">
      <dsp:nvSpPr>
        <dsp:cNvPr id="0" name=""/>
        <dsp:cNvSpPr/>
      </dsp:nvSpPr>
      <dsp:spPr>
        <a:xfrm>
          <a:off x="8685286" y="258727"/>
          <a:ext cx="861470" cy="86147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138D5B-371F-496F-8611-E21C6446D0DF}">
      <dsp:nvSpPr>
        <dsp:cNvPr id="0" name=""/>
        <dsp:cNvSpPr/>
      </dsp:nvSpPr>
      <dsp:spPr>
        <a:xfrm>
          <a:off x="8685286" y="1259942"/>
          <a:ext cx="2461343" cy="3922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/>
            <a:t>Machine Learning Tasks:</a:t>
          </a:r>
          <a:endParaRPr lang="en-US" sz="1400" kern="1200"/>
        </a:p>
      </dsp:txBody>
      <dsp:txXfrm>
        <a:off x="8685286" y="1259942"/>
        <a:ext cx="2461343" cy="392276"/>
      </dsp:txXfrm>
    </dsp:sp>
    <dsp:sp modelId="{B9A6F8AA-E0B4-47A0-9D05-5FA99EEEAA64}">
      <dsp:nvSpPr>
        <dsp:cNvPr id="0" name=""/>
        <dsp:cNvSpPr/>
      </dsp:nvSpPr>
      <dsp:spPr>
        <a:xfrm>
          <a:off x="8685286" y="1717216"/>
          <a:ext cx="2461343" cy="179138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/>
            <a:t>Regression:</a:t>
          </a:r>
          <a:r>
            <a:rPr lang="en-US" sz="1100" b="0" i="0" kern="1200"/>
            <a:t> Predict temperature changes (TMAX, TMIN).</a:t>
          </a:r>
          <a:endParaRPr lang="en-US" sz="1100" kern="1200"/>
        </a:p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i="0" kern="1200"/>
            <a:t>Classification:</a:t>
          </a:r>
          <a:r>
            <a:rPr lang="en-US" sz="1100" b="0" i="0" kern="1200"/>
            <a:t> Predict extreme cold events (binary classification).</a:t>
          </a:r>
          <a:endParaRPr lang="en-US" sz="1100" kern="1200"/>
        </a:p>
      </dsp:txBody>
      <dsp:txXfrm>
        <a:off x="8685286" y="1717216"/>
        <a:ext cx="2461343" cy="179138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240E34D-4F63-4069-874A-FBBE24825F68}">
      <dsp:nvSpPr>
        <dsp:cNvPr id="0" name=""/>
        <dsp:cNvSpPr/>
      </dsp:nvSpPr>
      <dsp:spPr>
        <a:xfrm>
          <a:off x="0" y="350656"/>
          <a:ext cx="5832133" cy="1472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2638" tIns="354076" rIns="45263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0" i="0" kern="1200" dirty="0"/>
            <a:t>Temporal features (e.g., lagged variables, rolling averages).</a:t>
          </a:r>
          <a:endParaRPr lang="en-US" sz="1700" kern="1200" dirty="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0" i="0" kern="1200"/>
            <a:t>Geospatial features (e.g., latitude, longitude, elevation).</a:t>
          </a:r>
          <a:endParaRPr lang="en-US" sz="1700" kern="1200"/>
        </a:p>
      </dsp:txBody>
      <dsp:txXfrm>
        <a:off x="0" y="350656"/>
        <a:ext cx="5832133" cy="1472625"/>
      </dsp:txXfrm>
    </dsp:sp>
    <dsp:sp modelId="{861BE5B1-F258-4BBE-9563-2833E0AD790A}">
      <dsp:nvSpPr>
        <dsp:cNvPr id="0" name=""/>
        <dsp:cNvSpPr/>
      </dsp:nvSpPr>
      <dsp:spPr>
        <a:xfrm>
          <a:off x="291606" y="99736"/>
          <a:ext cx="4082493" cy="5018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4309" tIns="0" rIns="154309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700" b="1" i="0" kern="1200"/>
            <a:t>Feature Engineering:</a:t>
          </a:r>
          <a:endParaRPr lang="en-US" sz="1700" kern="1200"/>
        </a:p>
      </dsp:txBody>
      <dsp:txXfrm>
        <a:off x="316104" y="124234"/>
        <a:ext cx="4033497" cy="452844"/>
      </dsp:txXfrm>
    </dsp:sp>
    <dsp:sp modelId="{45D14963-2568-4F91-91C5-BC7AE6638C45}">
      <dsp:nvSpPr>
        <dsp:cNvPr id="0" name=""/>
        <dsp:cNvSpPr/>
      </dsp:nvSpPr>
      <dsp:spPr>
        <a:xfrm>
          <a:off x="0" y="2166001"/>
          <a:ext cx="5832133" cy="14726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2638" tIns="354076" rIns="45263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i="0" kern="1200"/>
            <a:t>Regression Models:</a:t>
          </a:r>
          <a:r>
            <a:rPr lang="en-US" sz="1700" b="0" i="0" kern="1200"/>
            <a:t> Gradient Boosting Regressor, LSTM.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i="0" kern="1200"/>
            <a:t>Classification Models:</a:t>
          </a:r>
          <a:r>
            <a:rPr lang="en-US" sz="1700" b="0" i="0" kern="1200"/>
            <a:t> Logistic Regression, XGBoost.</a:t>
          </a:r>
          <a:endParaRPr lang="en-US" sz="1700" kern="1200"/>
        </a:p>
      </dsp:txBody>
      <dsp:txXfrm>
        <a:off x="0" y="2166001"/>
        <a:ext cx="5832133" cy="1472625"/>
      </dsp:txXfrm>
    </dsp:sp>
    <dsp:sp modelId="{DB1CABEF-0FEE-4416-922D-616F33E72C6D}">
      <dsp:nvSpPr>
        <dsp:cNvPr id="0" name=""/>
        <dsp:cNvSpPr/>
      </dsp:nvSpPr>
      <dsp:spPr>
        <a:xfrm>
          <a:off x="291606" y="1915081"/>
          <a:ext cx="4082493" cy="5018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4309" tIns="0" rIns="154309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700" b="1" i="0" kern="1200"/>
            <a:t>Machine Learning Models:</a:t>
          </a:r>
          <a:endParaRPr lang="en-US" sz="1700" kern="1200"/>
        </a:p>
      </dsp:txBody>
      <dsp:txXfrm>
        <a:off x="316104" y="1939579"/>
        <a:ext cx="4033497" cy="452844"/>
      </dsp:txXfrm>
    </dsp:sp>
    <dsp:sp modelId="{D8A62883-F327-4475-BA5C-B0A39AE803CB}">
      <dsp:nvSpPr>
        <dsp:cNvPr id="0" name=""/>
        <dsp:cNvSpPr/>
      </dsp:nvSpPr>
      <dsp:spPr>
        <a:xfrm>
          <a:off x="0" y="3981346"/>
          <a:ext cx="5832133" cy="12316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2638" tIns="354076" rIns="452638" bIns="120904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i="0" kern="1200"/>
            <a:t>Regression:</a:t>
          </a:r>
          <a:r>
            <a:rPr lang="en-US" sz="1700" b="0" i="0" kern="1200"/>
            <a:t> R² Score, RMSE.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700" b="1" i="0" kern="1200"/>
            <a:t>Classification:</a:t>
          </a:r>
          <a:r>
            <a:rPr lang="en-US" sz="1700" b="0" i="0" kern="1200"/>
            <a:t> Accuracy, F1-Score, Confusion Matrix.</a:t>
          </a:r>
          <a:endParaRPr lang="en-US" sz="1700" kern="1200"/>
        </a:p>
      </dsp:txBody>
      <dsp:txXfrm>
        <a:off x="0" y="3981346"/>
        <a:ext cx="5832133" cy="1231650"/>
      </dsp:txXfrm>
    </dsp:sp>
    <dsp:sp modelId="{CF8648BE-516D-4989-A8EB-DC503F5B7C0C}">
      <dsp:nvSpPr>
        <dsp:cNvPr id="0" name=""/>
        <dsp:cNvSpPr/>
      </dsp:nvSpPr>
      <dsp:spPr>
        <a:xfrm>
          <a:off x="291606" y="3730426"/>
          <a:ext cx="4082493" cy="501840"/>
        </a:xfrm>
        <a:prstGeom prst="round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54309" tIns="0" rIns="154309" bIns="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700" b="1" i="0" kern="1200"/>
            <a:t>Evaluation Metrics:</a:t>
          </a:r>
          <a:endParaRPr lang="en-US" sz="1700" kern="1200"/>
        </a:p>
      </dsp:txBody>
      <dsp:txXfrm>
        <a:off x="316104" y="3754924"/>
        <a:ext cx="4033497" cy="45284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E9A253-B404-4D3D-8357-E8165F181268}">
      <dsp:nvSpPr>
        <dsp:cNvPr id="0" name=""/>
        <dsp:cNvSpPr/>
      </dsp:nvSpPr>
      <dsp:spPr>
        <a:xfrm>
          <a:off x="0" y="2594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967EF4-EDDC-4330-BB1B-3909AADFFA2F}">
      <dsp:nvSpPr>
        <dsp:cNvPr id="0" name=""/>
        <dsp:cNvSpPr/>
      </dsp:nvSpPr>
      <dsp:spPr>
        <a:xfrm>
          <a:off x="0" y="2594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1. Weather Forecasting:</a:t>
          </a:r>
          <a:endParaRPr lang="en-US" sz="1800" kern="1200"/>
        </a:p>
      </dsp:txBody>
      <dsp:txXfrm>
        <a:off x="0" y="2594"/>
        <a:ext cx="5832133" cy="442295"/>
      </dsp:txXfrm>
    </dsp:sp>
    <dsp:sp modelId="{F069D367-4DE0-4B64-8DDD-34E11495CDEC}">
      <dsp:nvSpPr>
        <dsp:cNvPr id="0" name=""/>
        <dsp:cNvSpPr/>
      </dsp:nvSpPr>
      <dsp:spPr>
        <a:xfrm>
          <a:off x="0" y="444889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29378D-441E-418F-A9D5-00A237B9C6D4}">
      <dsp:nvSpPr>
        <dsp:cNvPr id="0" name=""/>
        <dsp:cNvSpPr/>
      </dsp:nvSpPr>
      <dsp:spPr>
        <a:xfrm>
          <a:off x="0" y="444889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Improve accuracy in predicting extreme cold events.</a:t>
          </a:r>
          <a:endParaRPr lang="en-US" sz="1800" kern="1200"/>
        </a:p>
      </dsp:txBody>
      <dsp:txXfrm>
        <a:off x="0" y="444889"/>
        <a:ext cx="5832133" cy="442295"/>
      </dsp:txXfrm>
    </dsp:sp>
    <dsp:sp modelId="{5601B983-85AD-4C87-9448-D51029CEA701}">
      <dsp:nvSpPr>
        <dsp:cNvPr id="0" name=""/>
        <dsp:cNvSpPr/>
      </dsp:nvSpPr>
      <dsp:spPr>
        <a:xfrm>
          <a:off x="0" y="887184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8B632FD-4F77-49CC-8769-741262E481EB}">
      <dsp:nvSpPr>
        <dsp:cNvPr id="0" name=""/>
        <dsp:cNvSpPr/>
      </dsp:nvSpPr>
      <dsp:spPr>
        <a:xfrm>
          <a:off x="0" y="887184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Help meteorologists provide more reliable forecasts.</a:t>
          </a:r>
          <a:endParaRPr lang="en-US" sz="1800" kern="1200"/>
        </a:p>
      </dsp:txBody>
      <dsp:txXfrm>
        <a:off x="0" y="887184"/>
        <a:ext cx="5832133" cy="442295"/>
      </dsp:txXfrm>
    </dsp:sp>
    <dsp:sp modelId="{78B4C604-8845-4F8A-B4A4-BC414E134C75}">
      <dsp:nvSpPr>
        <dsp:cNvPr id="0" name=""/>
        <dsp:cNvSpPr/>
      </dsp:nvSpPr>
      <dsp:spPr>
        <a:xfrm>
          <a:off x="0" y="1329480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5BCB3C-9816-4FF5-8D8C-0D58F91E9ECF}">
      <dsp:nvSpPr>
        <dsp:cNvPr id="0" name=""/>
        <dsp:cNvSpPr/>
      </dsp:nvSpPr>
      <dsp:spPr>
        <a:xfrm>
          <a:off x="0" y="1329480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2. Emergency Preparedness:</a:t>
          </a:r>
          <a:endParaRPr lang="en-US" sz="1800" kern="1200"/>
        </a:p>
      </dsp:txBody>
      <dsp:txXfrm>
        <a:off x="0" y="1329480"/>
        <a:ext cx="5832133" cy="442295"/>
      </dsp:txXfrm>
    </dsp:sp>
    <dsp:sp modelId="{7048B662-26C7-488A-928A-221DA816AFD0}">
      <dsp:nvSpPr>
        <dsp:cNvPr id="0" name=""/>
        <dsp:cNvSpPr/>
      </dsp:nvSpPr>
      <dsp:spPr>
        <a:xfrm>
          <a:off x="0" y="1771775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CC2B38-8BE1-4DBD-B167-DA0BA44DE8B3}">
      <dsp:nvSpPr>
        <dsp:cNvPr id="0" name=""/>
        <dsp:cNvSpPr/>
      </dsp:nvSpPr>
      <dsp:spPr>
        <a:xfrm>
          <a:off x="0" y="1771775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Enable better planning for severe winter conditions.</a:t>
          </a:r>
          <a:endParaRPr lang="en-US" sz="1800" kern="1200"/>
        </a:p>
      </dsp:txBody>
      <dsp:txXfrm>
        <a:off x="0" y="1771775"/>
        <a:ext cx="5832133" cy="442295"/>
      </dsp:txXfrm>
    </dsp:sp>
    <dsp:sp modelId="{73EDE02B-4E01-4511-8B8E-68C66113ED8B}">
      <dsp:nvSpPr>
        <dsp:cNvPr id="0" name=""/>
        <dsp:cNvSpPr/>
      </dsp:nvSpPr>
      <dsp:spPr>
        <a:xfrm>
          <a:off x="0" y="2214070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2B41D0E-15BE-49DF-BAAC-B08FC4C8F110}">
      <dsp:nvSpPr>
        <dsp:cNvPr id="0" name=""/>
        <dsp:cNvSpPr/>
      </dsp:nvSpPr>
      <dsp:spPr>
        <a:xfrm>
          <a:off x="0" y="2214070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Reduce risks to public health and safety.</a:t>
          </a:r>
          <a:endParaRPr lang="en-US" sz="1800" kern="1200"/>
        </a:p>
      </dsp:txBody>
      <dsp:txXfrm>
        <a:off x="0" y="2214070"/>
        <a:ext cx="5832133" cy="442295"/>
      </dsp:txXfrm>
    </dsp:sp>
    <dsp:sp modelId="{AC0252EF-0696-41F9-AF0B-9D45D6C3372B}">
      <dsp:nvSpPr>
        <dsp:cNvPr id="0" name=""/>
        <dsp:cNvSpPr/>
      </dsp:nvSpPr>
      <dsp:spPr>
        <a:xfrm>
          <a:off x="0" y="2656365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40677D5-DA09-46A8-8902-95CE4078AA0A}">
      <dsp:nvSpPr>
        <dsp:cNvPr id="0" name=""/>
        <dsp:cNvSpPr/>
      </dsp:nvSpPr>
      <dsp:spPr>
        <a:xfrm>
          <a:off x="0" y="2656366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3. Urban Planning:</a:t>
          </a:r>
          <a:endParaRPr lang="en-US" sz="1800" kern="1200"/>
        </a:p>
      </dsp:txBody>
      <dsp:txXfrm>
        <a:off x="0" y="2656366"/>
        <a:ext cx="5832133" cy="442295"/>
      </dsp:txXfrm>
    </dsp:sp>
    <dsp:sp modelId="{D6288DDF-D0AE-491A-A4E9-84753C8A9305}">
      <dsp:nvSpPr>
        <dsp:cNvPr id="0" name=""/>
        <dsp:cNvSpPr/>
      </dsp:nvSpPr>
      <dsp:spPr>
        <a:xfrm>
          <a:off x="0" y="3098661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67A4E3-E334-4A67-A3D6-2615B384967A}">
      <dsp:nvSpPr>
        <dsp:cNvPr id="0" name=""/>
        <dsp:cNvSpPr/>
      </dsp:nvSpPr>
      <dsp:spPr>
        <a:xfrm>
          <a:off x="0" y="3098661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Help cities adapt infrastructure to handle extreme cold.</a:t>
          </a:r>
          <a:endParaRPr lang="en-US" sz="1800" kern="1200"/>
        </a:p>
      </dsp:txBody>
      <dsp:txXfrm>
        <a:off x="0" y="3098661"/>
        <a:ext cx="5832133" cy="442295"/>
      </dsp:txXfrm>
    </dsp:sp>
    <dsp:sp modelId="{14A549B1-27C6-43DB-9AAF-F691E2D0994F}">
      <dsp:nvSpPr>
        <dsp:cNvPr id="0" name=""/>
        <dsp:cNvSpPr/>
      </dsp:nvSpPr>
      <dsp:spPr>
        <a:xfrm>
          <a:off x="0" y="3540956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ADC4B1-08FC-49BE-977A-5D2475CF567C}">
      <dsp:nvSpPr>
        <dsp:cNvPr id="0" name=""/>
        <dsp:cNvSpPr/>
      </dsp:nvSpPr>
      <dsp:spPr>
        <a:xfrm>
          <a:off x="0" y="3540956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Improve road maintenance and energy distribution.</a:t>
          </a:r>
          <a:endParaRPr lang="en-US" sz="1800" kern="1200"/>
        </a:p>
      </dsp:txBody>
      <dsp:txXfrm>
        <a:off x="0" y="3540956"/>
        <a:ext cx="5832133" cy="442295"/>
      </dsp:txXfrm>
    </dsp:sp>
    <dsp:sp modelId="{3251E5B4-9FF2-4472-8DDB-86AE3E44ED98}">
      <dsp:nvSpPr>
        <dsp:cNvPr id="0" name=""/>
        <dsp:cNvSpPr/>
      </dsp:nvSpPr>
      <dsp:spPr>
        <a:xfrm>
          <a:off x="0" y="3983251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BA1E54-ED15-4378-B01A-1ACC5C813E4B}">
      <dsp:nvSpPr>
        <dsp:cNvPr id="0" name=""/>
        <dsp:cNvSpPr/>
      </dsp:nvSpPr>
      <dsp:spPr>
        <a:xfrm>
          <a:off x="0" y="3983251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1" i="0" kern="1200"/>
            <a:t>4. Agriculture:</a:t>
          </a:r>
          <a:endParaRPr lang="en-US" sz="1800" kern="1200"/>
        </a:p>
      </dsp:txBody>
      <dsp:txXfrm>
        <a:off x="0" y="3983251"/>
        <a:ext cx="5832133" cy="442295"/>
      </dsp:txXfrm>
    </dsp:sp>
    <dsp:sp modelId="{2B49B8BA-5233-4DD2-8A7D-AC3678F12798}">
      <dsp:nvSpPr>
        <dsp:cNvPr id="0" name=""/>
        <dsp:cNvSpPr/>
      </dsp:nvSpPr>
      <dsp:spPr>
        <a:xfrm>
          <a:off x="0" y="4425547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19796D-B1DC-4104-A27B-9CFFC853E309}">
      <dsp:nvSpPr>
        <dsp:cNvPr id="0" name=""/>
        <dsp:cNvSpPr/>
      </dsp:nvSpPr>
      <dsp:spPr>
        <a:xfrm>
          <a:off x="0" y="4425547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Mitigate frost damage to crops.</a:t>
          </a:r>
          <a:endParaRPr lang="en-US" sz="1800" kern="1200"/>
        </a:p>
      </dsp:txBody>
      <dsp:txXfrm>
        <a:off x="0" y="4425547"/>
        <a:ext cx="5832133" cy="442295"/>
      </dsp:txXfrm>
    </dsp:sp>
    <dsp:sp modelId="{87D2522A-8377-40BA-BDF9-F47EDE4C7FF3}">
      <dsp:nvSpPr>
        <dsp:cNvPr id="0" name=""/>
        <dsp:cNvSpPr/>
      </dsp:nvSpPr>
      <dsp:spPr>
        <a:xfrm>
          <a:off x="0" y="4867842"/>
          <a:ext cx="5832133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ECBD17-0CD6-4240-A519-C0BCBAD1942B}">
      <dsp:nvSpPr>
        <dsp:cNvPr id="0" name=""/>
        <dsp:cNvSpPr/>
      </dsp:nvSpPr>
      <dsp:spPr>
        <a:xfrm>
          <a:off x="0" y="4867842"/>
          <a:ext cx="5832133" cy="4422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b="0" i="0" kern="1200"/>
            <a:t>Provide farmers with accurate frost forecasts.</a:t>
          </a:r>
          <a:endParaRPr lang="en-US" sz="1800" kern="1200"/>
        </a:p>
      </dsp:txBody>
      <dsp:txXfrm>
        <a:off x="0" y="4867842"/>
        <a:ext cx="5832133" cy="44229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6E4673-88EB-4857-94C0-D2B6ACEC0FAE}">
      <dsp:nvSpPr>
        <dsp:cNvPr id="0" name=""/>
        <dsp:cNvSpPr/>
      </dsp:nvSpPr>
      <dsp:spPr>
        <a:xfrm>
          <a:off x="0" y="2515"/>
          <a:ext cx="5832133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177B9EC-CF54-432C-A97F-D4A2D5E95871}">
      <dsp:nvSpPr>
        <dsp:cNvPr id="0" name=""/>
        <dsp:cNvSpPr/>
      </dsp:nvSpPr>
      <dsp:spPr>
        <a:xfrm>
          <a:off x="0" y="2515"/>
          <a:ext cx="5826437" cy="12111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Khan, H., </a:t>
          </a:r>
          <a:r>
            <a:rPr lang="en-US" sz="1400" kern="1200" dirty="0" err="1"/>
            <a:t>Chandravat</a:t>
          </a:r>
          <a:r>
            <a:rPr lang="en-US" sz="1400" kern="1200" dirty="0"/>
            <a:t>, U., Department of Electronics and communication, &amp; Acropolis institute of technology and science. (2023). Environmental Temperature Prediction using IoT-based Machine Learning Technique for Agriculture. </a:t>
          </a:r>
          <a:r>
            <a:rPr lang="en-US" sz="1400" i="1" kern="1200" dirty="0"/>
            <a:t>Journal of Emerging Technologies and Innovative Research</a:t>
          </a:r>
          <a:r>
            <a:rPr lang="en-US" sz="1400" kern="1200" dirty="0"/>
            <a:t>, </a:t>
          </a:r>
          <a:r>
            <a:rPr lang="en-US" sz="1400" i="1" kern="1200" dirty="0"/>
            <a:t>10</a:t>
          </a:r>
          <a:r>
            <a:rPr lang="en-US" sz="1400" kern="1200" dirty="0"/>
            <a:t>(1). </a:t>
          </a:r>
          <a:r>
            <a:rPr lang="en-US" sz="1400" kern="1200" dirty="0">
              <a:hlinkClick xmlns:r="http://schemas.openxmlformats.org/officeDocument/2006/relationships" r:id="rId1"/>
            </a:rPr>
            <a:t>jetir.org</a:t>
          </a:r>
          <a:endParaRPr lang="en-US" sz="1400" kern="1200" dirty="0"/>
        </a:p>
      </dsp:txBody>
      <dsp:txXfrm>
        <a:off x="0" y="2515"/>
        <a:ext cx="5826437" cy="1211104"/>
      </dsp:txXfrm>
    </dsp:sp>
    <dsp:sp modelId="{F4EADB32-8D3F-45AD-8F51-3E7B51ABDF4C}">
      <dsp:nvSpPr>
        <dsp:cNvPr id="0" name=""/>
        <dsp:cNvSpPr/>
      </dsp:nvSpPr>
      <dsp:spPr>
        <a:xfrm>
          <a:off x="0" y="1213619"/>
          <a:ext cx="5832133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7B2CCFF-E754-466C-8EDA-E2CFD946FB68}">
      <dsp:nvSpPr>
        <dsp:cNvPr id="0" name=""/>
        <dsp:cNvSpPr/>
      </dsp:nvSpPr>
      <dsp:spPr>
        <a:xfrm>
          <a:off x="0" y="1213619"/>
          <a:ext cx="5832133" cy="853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Marta, S., Zimmer, A., </a:t>
          </a:r>
          <a:r>
            <a:rPr lang="en-US" sz="1300" kern="1200" dirty="0" err="1"/>
            <a:t>Caccianiga</a:t>
          </a:r>
          <a:r>
            <a:rPr lang="en-US" sz="1300" kern="1200" dirty="0"/>
            <a:t>, M., Gobbi, M., </a:t>
          </a:r>
          <a:r>
            <a:rPr lang="en-US" sz="1300" kern="1200" dirty="0" err="1"/>
            <a:t>Ambrosini</a:t>
          </a:r>
          <a:r>
            <a:rPr lang="en-US" sz="1300" kern="1200" dirty="0"/>
            <a:t>, R., </a:t>
          </a:r>
          <a:r>
            <a:rPr lang="en-US" sz="1300" kern="1200" dirty="0" err="1"/>
            <a:t>Azzoni</a:t>
          </a:r>
          <a:r>
            <a:rPr lang="en-US" sz="1300" kern="1200" dirty="0"/>
            <a:t>, R. S., Gili, F., </a:t>
          </a:r>
          <a:r>
            <a:rPr lang="en-US" sz="1300" kern="1200" dirty="0" err="1"/>
            <a:t>Pittino</a:t>
          </a:r>
          <a:r>
            <a:rPr lang="en-US" sz="1300" kern="1200" dirty="0"/>
            <a:t>, F., </a:t>
          </a:r>
          <a:r>
            <a:rPr lang="en-US" sz="1300" kern="1200" dirty="0" err="1"/>
            <a:t>Thuiller</a:t>
          </a:r>
          <a:r>
            <a:rPr lang="en-US" sz="1300" kern="1200" dirty="0"/>
            <a:t>, W., </a:t>
          </a:r>
          <a:r>
            <a:rPr lang="en-US" sz="1300" kern="1200" dirty="0" err="1"/>
            <a:t>Provenzale</a:t>
          </a:r>
          <a:r>
            <a:rPr lang="en-US" sz="1300" kern="1200" dirty="0"/>
            <a:t>, A., &amp; </a:t>
          </a:r>
          <a:r>
            <a:rPr lang="en-US" sz="1300" kern="1200" dirty="0" err="1"/>
            <a:t>Ficetola</a:t>
          </a:r>
          <a:r>
            <a:rPr lang="en-US" sz="1300" kern="1200" dirty="0"/>
            <a:t>, G. F. (2023). Heterogeneous changes of soil microclimate in high mountains and glacier forelands. </a:t>
          </a:r>
          <a:r>
            <a:rPr lang="en-US" sz="1300" i="1" kern="1200" dirty="0"/>
            <a:t>Nature Communications</a:t>
          </a:r>
          <a:r>
            <a:rPr lang="en-US" sz="1300" kern="1200" dirty="0"/>
            <a:t>, </a:t>
          </a:r>
          <a:r>
            <a:rPr lang="en-US" sz="1300" i="1" kern="1200" dirty="0"/>
            <a:t>14</a:t>
          </a:r>
          <a:r>
            <a:rPr lang="en-US" sz="1300" kern="1200" dirty="0"/>
            <a:t>(1). </a:t>
          </a:r>
          <a:r>
            <a:rPr lang="en-US" sz="1300" kern="1200" dirty="0">
              <a:hlinkClick xmlns:r="http://schemas.openxmlformats.org/officeDocument/2006/relationships" r:id="rId2"/>
            </a:rPr>
            <a:t>doi.org</a:t>
          </a:r>
          <a:endParaRPr lang="en-US" sz="1300" kern="1200" dirty="0"/>
        </a:p>
      </dsp:txBody>
      <dsp:txXfrm>
        <a:off x="0" y="1213619"/>
        <a:ext cx="5832133" cy="853461"/>
      </dsp:txXfrm>
    </dsp:sp>
    <dsp:sp modelId="{A3D2F2F2-4F0D-4C88-95F7-C6C532F989B6}">
      <dsp:nvSpPr>
        <dsp:cNvPr id="0" name=""/>
        <dsp:cNvSpPr/>
      </dsp:nvSpPr>
      <dsp:spPr>
        <a:xfrm>
          <a:off x="0" y="2067080"/>
          <a:ext cx="5832133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A38EF9C9-4872-4734-9E20-E84341A92E87}">
      <dsp:nvSpPr>
        <dsp:cNvPr id="0" name=""/>
        <dsp:cNvSpPr/>
      </dsp:nvSpPr>
      <dsp:spPr>
        <a:xfrm>
          <a:off x="0" y="2067080"/>
          <a:ext cx="5832133" cy="68275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i="1" kern="1200" dirty="0"/>
            <a:t>Temperature Prediction using Machine Learning Approaches</a:t>
          </a:r>
          <a:r>
            <a:rPr lang="en-US" sz="1300" kern="1200" dirty="0"/>
            <a:t>. (2019, July 1). IEEE Conference Publication | IEEE Xplore. </a:t>
          </a:r>
          <a:r>
            <a:rPr lang="en-US" sz="1300" kern="1200" dirty="0">
              <a:hlinkClick xmlns:r="http://schemas.openxmlformats.org/officeDocument/2006/relationships" r:id="rId3"/>
            </a:rPr>
            <a:t>ieee.org</a:t>
          </a:r>
          <a:endParaRPr lang="en-US" sz="1300" kern="1200" dirty="0"/>
        </a:p>
      </dsp:txBody>
      <dsp:txXfrm>
        <a:off x="0" y="2067080"/>
        <a:ext cx="5832133" cy="682752"/>
      </dsp:txXfrm>
    </dsp:sp>
    <dsp:sp modelId="{6A44F7D3-04FF-4E1A-BE7C-EBB333F5EEA5}">
      <dsp:nvSpPr>
        <dsp:cNvPr id="0" name=""/>
        <dsp:cNvSpPr/>
      </dsp:nvSpPr>
      <dsp:spPr>
        <a:xfrm>
          <a:off x="0" y="2749832"/>
          <a:ext cx="5832133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9F7FEF2-210F-4375-A913-E1AD9E95CCFE}">
      <dsp:nvSpPr>
        <dsp:cNvPr id="0" name=""/>
        <dsp:cNvSpPr/>
      </dsp:nvSpPr>
      <dsp:spPr>
        <a:xfrm>
          <a:off x="0" y="2749832"/>
          <a:ext cx="5832133" cy="853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/>
            <a:t>Tyystjärvi</a:t>
          </a:r>
          <a:r>
            <a:rPr lang="en-US" sz="1300" kern="1200" dirty="0"/>
            <a:t>, V., </a:t>
          </a:r>
          <a:r>
            <a:rPr lang="en-US" sz="1300" kern="1200" dirty="0" err="1"/>
            <a:t>Niittynen</a:t>
          </a:r>
          <a:r>
            <a:rPr lang="en-US" sz="1300" kern="1200" dirty="0"/>
            <a:t>, P., </a:t>
          </a:r>
          <a:r>
            <a:rPr lang="en-US" sz="1300" kern="1200" dirty="0" err="1"/>
            <a:t>Kemppinen</a:t>
          </a:r>
          <a:r>
            <a:rPr lang="en-US" sz="1300" kern="1200" dirty="0"/>
            <a:t>, J., </a:t>
          </a:r>
          <a:r>
            <a:rPr lang="en-US" sz="1300" kern="1200" dirty="0" err="1"/>
            <a:t>Luoto</a:t>
          </a:r>
          <a:r>
            <a:rPr lang="en-US" sz="1300" kern="1200" dirty="0"/>
            <a:t>, M., </a:t>
          </a:r>
          <a:r>
            <a:rPr lang="en-US" sz="1300" kern="1200" dirty="0" err="1"/>
            <a:t>Rissanen</a:t>
          </a:r>
          <a:r>
            <a:rPr lang="en-US" sz="1300" kern="1200" dirty="0"/>
            <a:t>, T., &amp; Aalto, J. (2024). Variability and drivers of winter near-surface temperatures over boreal and tundra landscapes. </a:t>
          </a:r>
          <a:r>
            <a:rPr lang="en-US" sz="1300" i="1" kern="1200" dirty="0"/>
            <a:t>the Cryosphere</a:t>
          </a:r>
          <a:r>
            <a:rPr lang="en-US" sz="1300" kern="1200" dirty="0"/>
            <a:t>, </a:t>
          </a:r>
          <a:r>
            <a:rPr lang="en-US" sz="1300" i="1" kern="1200" dirty="0"/>
            <a:t>18</a:t>
          </a:r>
          <a:r>
            <a:rPr lang="en-US" sz="1300" kern="1200" dirty="0"/>
            <a:t>(1), 403–423. </a:t>
          </a:r>
          <a:r>
            <a:rPr lang="en-US" sz="1300" kern="1200" dirty="0">
              <a:hlinkClick xmlns:r="http://schemas.openxmlformats.org/officeDocument/2006/relationships" r:id="rId4"/>
            </a:rPr>
            <a:t>doi.org</a:t>
          </a:r>
          <a:endParaRPr lang="en-US" sz="1300" kern="1200" dirty="0"/>
        </a:p>
      </dsp:txBody>
      <dsp:txXfrm>
        <a:off x="0" y="2749832"/>
        <a:ext cx="5832133" cy="853461"/>
      </dsp:txXfrm>
    </dsp:sp>
    <dsp:sp modelId="{351E40B9-A3E1-4983-84BF-244293E9215A}">
      <dsp:nvSpPr>
        <dsp:cNvPr id="0" name=""/>
        <dsp:cNvSpPr/>
      </dsp:nvSpPr>
      <dsp:spPr>
        <a:xfrm>
          <a:off x="0" y="3603294"/>
          <a:ext cx="5832133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5EF1731-55A0-46E6-B4DA-3CDA5621B563}">
      <dsp:nvSpPr>
        <dsp:cNvPr id="0" name=""/>
        <dsp:cNvSpPr/>
      </dsp:nvSpPr>
      <dsp:spPr>
        <a:xfrm>
          <a:off x="0" y="3603294"/>
          <a:ext cx="5832133" cy="853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Vishwakarma, H. (2020). Climate change analysis using machine learning. In </a:t>
          </a:r>
          <a:r>
            <a:rPr lang="en-US" sz="1300" i="1" kern="1200" dirty="0"/>
            <a:t>International Journal of Science and Research (IJSR)</a:t>
          </a:r>
          <a:r>
            <a:rPr lang="en-US" sz="1300" kern="1200" dirty="0"/>
            <a:t> [Journal-article]. </a:t>
          </a:r>
          <a:r>
            <a:rPr lang="en-US" sz="1300" kern="1200" dirty="0">
              <a:hlinkClick xmlns:r="http://schemas.openxmlformats.org/officeDocument/2006/relationships" r:id="rId5"/>
            </a:rPr>
            <a:t>ijsr.net</a:t>
          </a:r>
          <a:endParaRPr lang="en-US" sz="1300" kern="1200" dirty="0"/>
        </a:p>
      </dsp:txBody>
      <dsp:txXfrm>
        <a:off x="0" y="3603294"/>
        <a:ext cx="5832133" cy="853461"/>
      </dsp:txXfrm>
    </dsp:sp>
    <dsp:sp modelId="{A95C98B6-283E-4B2F-A8DE-E60293D0CDB4}">
      <dsp:nvSpPr>
        <dsp:cNvPr id="0" name=""/>
        <dsp:cNvSpPr/>
      </dsp:nvSpPr>
      <dsp:spPr>
        <a:xfrm>
          <a:off x="0" y="4456755"/>
          <a:ext cx="5832133" cy="0"/>
        </a:xfrm>
        <a:prstGeom prst="lin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B07F583-5E1F-4665-9F65-C8483699E788}">
      <dsp:nvSpPr>
        <dsp:cNvPr id="0" name=""/>
        <dsp:cNvSpPr/>
      </dsp:nvSpPr>
      <dsp:spPr>
        <a:xfrm>
          <a:off x="0" y="4456755"/>
          <a:ext cx="5832133" cy="85346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Wilson, G., Green, M., Brown, J., Campbell, J., </a:t>
          </a:r>
          <a:r>
            <a:rPr lang="en-US" sz="1400" kern="1200" dirty="0" err="1"/>
            <a:t>Groffman</a:t>
          </a:r>
          <a:r>
            <a:rPr lang="en-US" sz="1400" kern="1200" dirty="0"/>
            <a:t>, P., Durán, J., &amp; Morse, J. (2020). Snowpack affects soil microclimate throughout the year. </a:t>
          </a:r>
          <a:r>
            <a:rPr lang="en-US" sz="1400" i="1" kern="1200" dirty="0"/>
            <a:t>Climatic Change</a:t>
          </a:r>
          <a:r>
            <a:rPr lang="en-US" sz="1400" kern="1200" dirty="0"/>
            <a:t>, </a:t>
          </a:r>
          <a:r>
            <a:rPr lang="en-US" sz="1400" i="1" kern="1200" dirty="0"/>
            <a:t>163</a:t>
          </a:r>
          <a:r>
            <a:rPr lang="en-US" sz="1400" kern="1200" dirty="0"/>
            <a:t>(2), 705–722. </a:t>
          </a:r>
          <a:r>
            <a:rPr lang="en-US" sz="1400" kern="1200" dirty="0">
              <a:hlinkClick xmlns:r="http://schemas.openxmlformats.org/officeDocument/2006/relationships" r:id="rId6"/>
            </a:rPr>
            <a:t>doi.org</a:t>
          </a:r>
          <a:endParaRPr lang="en-US" sz="1400" kern="1200" dirty="0"/>
        </a:p>
      </dsp:txBody>
      <dsp:txXfrm>
        <a:off x="0" y="4456755"/>
        <a:ext cx="5832133" cy="8534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VerticalSolidActionList">
  <dgm:title val="Vertical Solid Action List"/>
  <dgm:desc val="Use to show non-sequential or grouped lists of information. Works well with large amounts of text. All text has the same level of emphasis, and direction is not implied."/>
  <dgm:catLst>
    <dgm:cat type="list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  <dgm:pt modelId="5">
          <dgm:prSet phldr="1"/>
        </dgm:pt>
        <dgm:pt modelId="5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7" srcId="0" destId="4" srcOrd="3" destOrd="0"/>
        <dgm:cxn modelId="8" srcId="0" destId="5" srcOrd="4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  <dgm:cxn modelId="53" srcId="5" destId="5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6"/>
      <dgm:constr type="primFontSz" for="des" forName="parentText" op="equ" val="28"/>
      <dgm:constr type="primFontSz" for="des" forName="descendantText" refType="primFontSz" refFor="des" refForName="parentText" op="lte" fact="0.82"/>
      <dgm:constr type="primFontSz" for="des" forName="parentText" refType="primFontSz" refFor="des" refForName="descendantText" op="lte" fact="1.25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2"/>
          <dgm:constr type="w" for="ch" forName="descendantText" refType="w" fact="0.8"/>
          <dgm:constr type="h" for="ch" forName="parentText" refType="h"/>
          <dgm:constr type="h" for="ch" forName="descendantText" refType="h" refFor="ch" refForName="parentText"/>
        </dgm:constrLst>
        <dgm:ruleLst/>
        <dgm:layoutNode name="parentText" styleLbl="alignNode1">
          <dgm:varLst>
            <dgm:chMax val="1"/>
            <dgm:bulletEnabled/>
          </dgm:varLst>
          <dgm:alg type="tx"/>
          <dgm:shape xmlns:r="http://schemas.openxmlformats.org/officeDocument/2006/relationships" type="rect" r:blip="" zOrderOff="3">
            <dgm:adjLst/>
          </dgm:shape>
          <dgm:presOf axis="self" ptType="node"/>
          <dgm:constrLst>
            <dgm:constr type="tMarg" refType="h" fact="0.28"/>
            <dgm:constr type="bMarg" refType="h" fact="0.28"/>
            <dgm:constr type="lMarg" refType="w" fact="0.15"/>
            <dgm:constr type="rMarg" refType="w" fact="0.15"/>
          </dgm:constrLst>
          <dgm:ruleLst>
            <dgm:rule type="primFontSz" val="15" fact="NaN" max="NaN"/>
          </dgm:ruleLst>
        </dgm:layoutNode>
        <dgm:layoutNode name="descendantText" styleLbl="alignAccFollowNode1">
          <dgm:varLst>
            <dgm:bulletEnabled/>
          </dgm:varLst>
          <dgm:alg type="tx">
            <dgm:param type="stBulletLvl" val="0"/>
            <dgm:param type="parTxLTRAlign" val="l"/>
            <dgm:param type="shpTxLTRAlignCh" val="l"/>
            <dgm:param type="parTxRTLAlign" val="r"/>
            <dgm:param type="shpTxRTLAlignCh" val="r"/>
          </dgm:alg>
          <dgm:choose name="Name10">
            <dgm:if name="Name11" func="var" arg="dir" op="equ" val="norm">
              <dgm:shape xmlns:r="http://schemas.openxmlformats.org/officeDocument/2006/relationships" type="rect" r:blip="">
                <dgm:adjLst/>
              </dgm:shape>
            </dgm:if>
            <dgm:else name="Name12">
              <dgm:shape xmlns:r="http://schemas.openxmlformats.org/officeDocument/2006/relationships" type="rect" r:blip="">
                <dgm:adjLst/>
              </dgm:shape>
            </dgm:else>
          </dgm:choose>
          <dgm:presOf axis="des" ptType="node"/>
          <dgm:constrLst>
            <dgm:constr type="primFontSz" val="24"/>
            <dgm:constr type="lMarg" refType="w" fact="0.055"/>
            <dgm:constr type="rMarg" refType="w" fact="0.055"/>
            <dgm:constr type="tMarg" refType="h" fact="0.72"/>
            <dgm:constr type="bMarg" refType="h" fact="0.72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svg>
</file>

<file path=ppt/media/image13.png>
</file>

<file path=ppt/media/image14.jpeg>
</file>

<file path=ppt/media/image15.jpe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293E29-8706-4002-9091-5AB246B251F0}" type="datetimeFigureOut">
              <a:rPr lang="en-US" smtClean="0"/>
              <a:t>2/18/2025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B5B8EA-FC3D-4B26-9937-B48DFD3B0D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24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3B5B8EA-FC3D-4B26-9937-B48DFD3B0D1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032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68DF2-0853-428F-B841-61535E4AA9E6}" type="datetime1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5737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0F0C2E-8761-42AB-B216-D57573DF4191}" type="datetime1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99421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4AD00-396B-405A-A319-66821AAC19A2}" type="datetime1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4789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B9492-942E-4DB5-B675-505006EFE95F}" type="datetime1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58346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BCD44-D745-4CA8-854F-9DB73EC69819}" type="datetime1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2021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CD9364-9A66-4072-95E9-E297ADE62A25}" type="datetime1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5605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86DE6A46-4AA7-4FDF-8785-ED78C6905E84}" type="datetime1">
              <a:rPr lang="en-US" smtClean="0"/>
              <a:t>2/18/2025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8692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AEA18-4867-4202-BACF-1F0D5AA40EAD}" type="datetime1">
              <a:rPr lang="en-US" smtClean="0"/>
              <a:t>2/18/2025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3540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CC8F6-BC35-4CC7-8D51-D2E33135E1F1}" type="datetime1">
              <a:rPr lang="en-US" smtClean="0"/>
              <a:t>2/18/2025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072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1C757-412F-4A49-B11D-506A2ECBBABF}" type="datetime1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52139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3848-206C-45F7-8A15-2BBF975A86A2}" type="datetime1">
              <a:rPr lang="en-US" smtClean="0"/>
              <a:t>2/18/2025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90272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9D9C6545-8D67-4736-B4BC-ACFFBC354205}" type="datetime1">
              <a:rPr lang="en-US" smtClean="0"/>
              <a:t>2/18/2025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B8F8250-7A81-4A19-87AD-FFB2CE4E39A5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99F38FC-2DEA-2647-C409-EF75720C1017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482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22.jpe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oki-k4/BlizzardX/tree/data_gathering" TargetMode="External"/><Relationship Id="rId7" Type="http://schemas.openxmlformats.org/officeDocument/2006/relationships/image" Target="../media/image27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www.peakpx.com/497501/snow-filled-trees-photo/3840x2160-wallpaper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20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Snowing On The Trees">
            <a:extLst>
              <a:ext uri="{FF2B5EF4-FFF2-40B4-BE49-F238E27FC236}">
                <a16:creationId xmlns:a16="http://schemas.microsoft.com/office/drawing/2014/main" id="{FA46D61D-0120-1BC8-8A7E-82CD600E72D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t="259" r="-1" b="-1"/>
          <a:stretch/>
        </p:blipFill>
        <p:spPr>
          <a:xfrm>
            <a:off x="3068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95FAE947-7211-4722-9026-8E874A8AD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944761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369137-FD2F-9D2E-B410-78DECDDFEB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81225" y="109246"/>
            <a:ext cx="3749040" cy="381304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400" dirty="0" err="1">
                <a:solidFill>
                  <a:srgbClr val="FFFFFF"/>
                </a:solidFill>
                <a:latin typeface="Amasis MT Pro Black" panose="02040A04050005020304" pitchFamily="18" charset="0"/>
              </a:rPr>
              <a:t>BlizzardX</a:t>
            </a:r>
            <a:endParaRPr lang="en-US" sz="4400" dirty="0">
              <a:solidFill>
                <a:srgbClr val="FFFFFF"/>
              </a:solidFill>
              <a:latin typeface="Amasis MT Pro Black" panose="02040A040500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081465-98CE-18BF-B8F0-A805D9AA6E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3794" y="2437408"/>
            <a:ext cx="6892941" cy="736063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2400" dirty="0">
                <a:solidFill>
                  <a:srgbClr val="FFFFFF"/>
                </a:solidFill>
                <a:latin typeface="Amasis MT Pro Black" panose="02040A04050005020304" pitchFamily="18" charset="0"/>
              </a:rPr>
              <a:t>Cracking the Code of Snow &amp; Temperature Swings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853E504-CE7A-45E8-9030-0BFDACF83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8532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B4BC8A-805C-30A7-9F28-1822F5438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9DCB241-F7C4-0C98-4E28-3D8C71340A85}"/>
              </a:ext>
            </a:extLst>
          </p:cNvPr>
          <p:cNvSpPr txBox="1"/>
          <p:nvPr/>
        </p:nvSpPr>
        <p:spPr>
          <a:xfrm>
            <a:off x="7725565" y="4591658"/>
            <a:ext cx="5252224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+mj-lt"/>
              </a:rPr>
              <a:t>	TEAM H:</a:t>
            </a:r>
            <a:br>
              <a:rPr lang="en-US" sz="2000" b="1" dirty="0">
                <a:latin typeface="+mj-lt"/>
              </a:rPr>
            </a:br>
            <a:r>
              <a:rPr lang="en-US" sz="2000" b="1" dirty="0" err="1">
                <a:latin typeface="+mj-lt"/>
              </a:rPr>
              <a:t>Lokeshwar</a:t>
            </a:r>
            <a:r>
              <a:rPr lang="en-US" sz="2000" b="1" dirty="0">
                <a:latin typeface="+mj-lt"/>
              </a:rPr>
              <a:t> </a:t>
            </a:r>
            <a:r>
              <a:rPr lang="en-US" sz="2000" b="1" dirty="0" err="1">
                <a:latin typeface="+mj-lt"/>
              </a:rPr>
              <a:t>Kudumula</a:t>
            </a:r>
            <a:endParaRPr lang="en-US" sz="2000" b="1" dirty="0">
              <a:latin typeface="+mj-lt"/>
            </a:endParaRPr>
          </a:p>
          <a:p>
            <a:r>
              <a:rPr lang="en-US" sz="2000" b="1" dirty="0" err="1">
                <a:latin typeface="+mj-lt"/>
              </a:rPr>
              <a:t>Namruth</a:t>
            </a:r>
            <a:r>
              <a:rPr lang="en-US" sz="2000" b="1" dirty="0">
                <a:latin typeface="+mj-lt"/>
              </a:rPr>
              <a:t> Goud </a:t>
            </a:r>
            <a:r>
              <a:rPr lang="en-US" sz="2000" b="1" dirty="0" err="1">
                <a:latin typeface="+mj-lt"/>
              </a:rPr>
              <a:t>Thimmapuram</a:t>
            </a:r>
            <a:endParaRPr lang="en-US" sz="2000" b="1" dirty="0">
              <a:latin typeface="+mj-lt"/>
            </a:endParaRPr>
          </a:p>
          <a:p>
            <a:r>
              <a:rPr lang="en-US" sz="2000" b="1" dirty="0">
                <a:latin typeface="+mj-lt"/>
              </a:rPr>
              <a:t>Hema </a:t>
            </a:r>
            <a:r>
              <a:rPr lang="en-US" sz="2000" b="1" dirty="0" err="1">
                <a:latin typeface="+mj-lt"/>
              </a:rPr>
              <a:t>Pushpika</a:t>
            </a:r>
            <a:r>
              <a:rPr lang="en-US" sz="2000" b="1" dirty="0">
                <a:latin typeface="+mj-lt"/>
              </a:rPr>
              <a:t> Konduru</a:t>
            </a:r>
          </a:p>
          <a:p>
            <a:r>
              <a:rPr lang="en-US" sz="2000" b="1" dirty="0">
                <a:latin typeface="+mj-lt"/>
              </a:rPr>
              <a:t>Sree Sai </a:t>
            </a:r>
            <a:r>
              <a:rPr lang="en-US" sz="2000" b="1" dirty="0" err="1">
                <a:latin typeface="+mj-lt"/>
              </a:rPr>
              <a:t>Preetham</a:t>
            </a:r>
            <a:r>
              <a:rPr lang="en-US" sz="2000" b="1" dirty="0">
                <a:latin typeface="+mj-lt"/>
              </a:rPr>
              <a:t> </a:t>
            </a:r>
            <a:r>
              <a:rPr lang="en-US" sz="2000" b="1" dirty="0" err="1">
                <a:latin typeface="+mj-lt"/>
              </a:rPr>
              <a:t>Kadiyam</a:t>
            </a:r>
            <a:endParaRPr lang="en-US" sz="2000" b="1" dirty="0">
              <a:latin typeface="+mj-lt"/>
            </a:endParaRP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4696681-BDC7-1D1C-8CC8-6F1849387512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70000"/>
          </a:blip>
          <a:stretch>
            <a:fillRect/>
          </a:stretch>
        </p:blipFill>
        <p:spPr>
          <a:xfrm>
            <a:off x="80969" y="0"/>
            <a:ext cx="1712820" cy="263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506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1" name="Rectangle 3090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00586C-D415-991F-450F-F871E01E9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6300216" cy="132290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100" b="1" i="0">
                <a:effectLst/>
                <a:latin typeface="Inter"/>
              </a:rPr>
              <a:t>Differentiation from Existing Work</a:t>
            </a:r>
            <a:br>
              <a:rPr lang="en-US" sz="3100" b="1" i="0">
                <a:effectLst/>
                <a:latin typeface="Inter"/>
              </a:rPr>
            </a:br>
            <a:endParaRPr lang="en-US" sz="31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D45F1-380C-16C6-94DC-F1AB1FA97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07224" y="1088204"/>
            <a:ext cx="4160520" cy="5257800"/>
          </a:xfrm>
        </p:spPr>
        <p:txBody>
          <a:bodyPr>
            <a:normAutofit/>
          </a:bodyPr>
          <a:lstStyle/>
          <a:p>
            <a:pPr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Inter"/>
              </a:rPr>
              <a:t>What makes your approach unique?</a:t>
            </a:r>
            <a:endParaRPr lang="en-US" sz="1800" b="0" i="0" dirty="0">
              <a:effectLst/>
              <a:latin typeface="Inter"/>
            </a:endParaRP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Integration of snowfall and snow depth as key features.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Use of advanced machine learning models (e.g., LSTM for time-series data).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Prediction of both occurrence and duration/intensity of extreme cold events.</a:t>
            </a:r>
          </a:p>
          <a:p>
            <a:pPr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800" b="1" i="0" dirty="0">
                <a:effectLst/>
                <a:latin typeface="Inter"/>
              </a:rPr>
              <a:t>Potential Impact:</a:t>
            </a:r>
            <a:endParaRPr lang="en-US" sz="1800" b="0" i="0" dirty="0">
              <a:effectLst/>
              <a:latin typeface="Inter"/>
            </a:endParaRP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Improved accuracy in weather forecasting.</a:t>
            </a:r>
          </a:p>
          <a:p>
            <a:pPr marL="742950" lvl="1" indent="-285750"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Inter"/>
              </a:rPr>
              <a:t>Better preparedness for extreme cold events in agriculture, urban planning, and emergency response.</a:t>
            </a:r>
          </a:p>
          <a:p>
            <a:endParaRPr lang="en-US" sz="1800" dirty="0"/>
          </a:p>
        </p:txBody>
      </p:sp>
      <p:sp>
        <p:nvSpPr>
          <p:cNvPr id="3093" name="Rectangle 3092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CoveyCoveyConant_Crop - ConantLeadership">
            <a:extLst>
              <a:ext uri="{FF2B5EF4-FFF2-40B4-BE49-F238E27FC236}">
                <a16:creationId xmlns:a16="http://schemas.microsoft.com/office/drawing/2014/main" id="{B324F72C-46A8-4AF1-26AC-E07FB1ACCE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10632"/>
          <a:stretch/>
        </p:blipFill>
        <p:spPr bwMode="auto">
          <a:xfrm>
            <a:off x="517867" y="2429691"/>
            <a:ext cx="5600352" cy="391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562D6E-0570-A980-5B65-5E3D40CD1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52506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  <a:alpha val="1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93" name="Rectangle 7192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488ACA-FB15-EAFB-DCC5-A46BF385B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4672584" cy="1784457"/>
          </a:xfrm>
        </p:spPr>
        <p:txBody>
          <a:bodyPr>
            <a:normAutofit/>
          </a:bodyPr>
          <a:lstStyle/>
          <a:p>
            <a:br>
              <a:rPr lang="en-US" sz="4400" b="1" i="0">
                <a:effectLst/>
                <a:latin typeface="Inter"/>
              </a:rPr>
            </a:br>
            <a:endParaRPr lang="en-US" sz="4400" dirty="0"/>
          </a:p>
        </p:txBody>
      </p:sp>
      <p:graphicFrame>
        <p:nvGraphicFramePr>
          <p:cNvPr id="7194" name="Content Placeholder 2">
            <a:extLst>
              <a:ext uri="{FF2B5EF4-FFF2-40B4-BE49-F238E27FC236}">
                <a16:creationId xmlns:a16="http://schemas.microsoft.com/office/drawing/2014/main" id="{9CE6234A-3F62-D4A8-A3BA-D972290AFEE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95461255"/>
              </p:ext>
            </p:extLst>
          </p:nvPr>
        </p:nvGraphicFramePr>
        <p:xfrm>
          <a:off x="5842000" y="1033272"/>
          <a:ext cx="5832133" cy="53127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195" name="Rectangle 7194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467258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7170" name="Picture 2" descr="Expected Impact – CLICHA">
            <a:extLst>
              <a:ext uri="{FF2B5EF4-FFF2-40B4-BE49-F238E27FC236}">
                <a16:creationId xmlns:a16="http://schemas.microsoft.com/office/drawing/2014/main" id="{8F82E372-534C-F960-80FE-2AD37075D7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838" y="1354540"/>
            <a:ext cx="5208642" cy="4670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5775DE5-CB70-84D4-FA1C-880680CD1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2166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Rectangle 4102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4098" name="Picture 2" descr="GitHub - ezequiel-lima/Crud-Aluno-Curso_Treino">
            <a:extLst>
              <a:ext uri="{FF2B5EF4-FFF2-40B4-BE49-F238E27FC236}">
                <a16:creationId xmlns:a16="http://schemas.microsoft.com/office/drawing/2014/main" id="{96A39CC3-8CE0-9266-F99E-707537F5B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2" r="26650" b="2"/>
          <a:stretch/>
        </p:blipFill>
        <p:spPr bwMode="auto">
          <a:xfrm>
            <a:off x="0" y="1897"/>
            <a:ext cx="12188952" cy="6856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4A90997-C4B9-C7D0-6C2B-271ABD34D4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6105" y="-5"/>
            <a:ext cx="6641214" cy="841488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700" b="1" i="0" dirty="0">
                <a:effectLst/>
                <a:latin typeface="Inter"/>
              </a:rPr>
              <a:t> GitHub Repository: </a:t>
            </a:r>
            <a:r>
              <a:rPr lang="en-US" sz="3700" b="0" i="0" dirty="0" err="1">
                <a:effectLst/>
                <a:latin typeface="Inter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BlizzardX</a:t>
            </a:r>
            <a:r>
              <a:rPr lang="en-US" sz="3700" b="1" i="0" dirty="0">
                <a:effectLst/>
                <a:latin typeface="Inter"/>
              </a:rPr>
              <a:t> </a:t>
            </a:r>
            <a:br>
              <a:rPr lang="en-US" sz="3700" b="1" i="0" dirty="0">
                <a:effectLst/>
                <a:latin typeface="Inter"/>
              </a:rPr>
            </a:br>
            <a:endParaRPr lang="en-US" sz="37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CA297A-0BC8-513D-F24A-B20F7D2116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436712" y="966957"/>
            <a:ext cx="4888621" cy="2454702"/>
          </a:xfrm>
        </p:spPr>
      </p:pic>
      <p:sp>
        <p:nvSpPr>
          <p:cNvPr id="4105" name="Rectangle 4104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7" y="508090"/>
            <a:ext cx="502005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4107" name="Rectangle 4106">
            <a:extLst>
              <a:ext uri="{FF2B5EF4-FFF2-40B4-BE49-F238E27FC236}">
                <a16:creationId xmlns:a16="http://schemas.microsoft.com/office/drawing/2014/main" id="{0737DE48-7152-F64B-B5A8-9AB5CF3ED1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6463" y="611650"/>
            <a:ext cx="5516889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07C756-3FBF-7A41-82B6-9C5BE475B3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8615" y="966957"/>
            <a:ext cx="5337499" cy="24620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865EE8B-AC65-8572-8A38-97EFB2D981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6977" y="3738585"/>
            <a:ext cx="5337499" cy="238235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94A5AB-0F14-92AE-4152-59BB06280F9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6712" y="3731247"/>
            <a:ext cx="4888621" cy="2382355"/>
          </a:xfrm>
          <a:prstGeom prst="rect">
            <a:avLst/>
          </a:prstGeom>
        </p:spPr>
      </p:pic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0416FD9-126A-3A7A-F573-BFC067FB1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4635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39" name="Rectangle 5138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6866164-76B6-57A2-71C9-EE81C4E520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4672584" cy="1784457"/>
          </a:xfrm>
        </p:spPr>
        <p:txBody>
          <a:bodyPr>
            <a:normAutofit/>
          </a:bodyPr>
          <a:lstStyle/>
          <a:p>
            <a:r>
              <a:rPr lang="en-US" sz="4400" b="1" i="0" dirty="0">
                <a:effectLst/>
                <a:latin typeface="Inter"/>
              </a:rPr>
              <a:t>Key References</a:t>
            </a:r>
            <a:br>
              <a:rPr lang="en-US" sz="4400" b="1" i="0" dirty="0">
                <a:effectLst/>
                <a:latin typeface="Inter"/>
              </a:rPr>
            </a:br>
            <a:endParaRPr lang="en-US" sz="4400" dirty="0"/>
          </a:p>
        </p:txBody>
      </p:sp>
      <p:sp>
        <p:nvSpPr>
          <p:cNvPr id="5141" name="Rectangle 5140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467258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5122" name="Picture 2" descr="Working with Word Documents Referencing and Citations Referencing Tips ...">
            <a:extLst>
              <a:ext uri="{FF2B5EF4-FFF2-40B4-BE49-F238E27FC236}">
                <a16:creationId xmlns:a16="http://schemas.microsoft.com/office/drawing/2014/main" id="{D72147A2-0DA2-4F59-D889-FA8D59427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71" r="10890" b="-2"/>
          <a:stretch/>
        </p:blipFill>
        <p:spPr bwMode="auto">
          <a:xfrm>
            <a:off x="517867" y="3152503"/>
            <a:ext cx="4566702" cy="319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134" name="Content Placeholder 2">
            <a:extLst>
              <a:ext uri="{FF2B5EF4-FFF2-40B4-BE49-F238E27FC236}">
                <a16:creationId xmlns:a16="http://schemas.microsoft.com/office/drawing/2014/main" id="{A4B9D279-FBE1-1DB4-CA22-378753C4B6A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092070"/>
              </p:ext>
            </p:extLst>
          </p:nvPr>
        </p:nvGraphicFramePr>
        <p:xfrm>
          <a:off x="5842000" y="1033272"/>
          <a:ext cx="5832133" cy="53127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7CBBA4-2109-F0DE-6E9A-1824A93DC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6419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8" name="Rectangle 6177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79" name="Rectangle 6178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80" name="Rectangle 6179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181" name="Rectangle 6180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46" name="Picture 2" descr="54,100+ Q&amp;A Stock Illustrations, Royalty-Free Vector Graphics &amp; Clip ...">
            <a:extLst>
              <a:ext uri="{FF2B5EF4-FFF2-40B4-BE49-F238E27FC236}">
                <a16:creationId xmlns:a16="http://schemas.microsoft.com/office/drawing/2014/main" id="{69019E6B-5F2E-345E-3600-9D12C5EF39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5" r="-1" b="8392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82" name="Rectangle 6181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8686800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86B35C-8AE2-1865-A975-5D2D6F9F2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62011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D188B1-5DEE-1675-CD3E-0339CFCC4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4672584" cy="1784457"/>
          </a:xfrm>
        </p:spPr>
        <p:txBody>
          <a:bodyPr>
            <a:normAutofit/>
          </a:bodyPr>
          <a:lstStyle/>
          <a:p>
            <a:r>
              <a:rPr lang="en-US" sz="4400"/>
              <a:t>Introduction to the Project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467258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6" name="Picture 5" descr="A snowy landscape with trees and a cloudy sky&#10;&#10;AI-generated content may be incorrect.">
            <a:extLst>
              <a:ext uri="{FF2B5EF4-FFF2-40B4-BE49-F238E27FC236}">
                <a16:creationId xmlns:a16="http://schemas.microsoft.com/office/drawing/2014/main" id="{890DE540-F2D7-4801-ED7F-D9E6CC9EB9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517867" y="3215373"/>
            <a:ext cx="4672584" cy="3130631"/>
          </a:xfrm>
          <a:prstGeom prst="rect">
            <a:avLst/>
          </a:prstGeom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7738487-88DF-4E7B-D88C-C43DA700A3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9979641"/>
              </p:ext>
            </p:extLst>
          </p:nvPr>
        </p:nvGraphicFramePr>
        <p:xfrm>
          <a:off x="5842000" y="1033272"/>
          <a:ext cx="5832133" cy="53127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C8585C1-0488-44E5-842B-B088E883B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26519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40000"/>
            <a:lumOff val="60000"/>
            <a:alpha val="1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272AF-5462-1BD5-56CF-7CB3E3C0E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4672584" cy="17844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1" i="0" dirty="0">
                <a:effectLst/>
                <a:latin typeface="Inter"/>
              </a:rPr>
              <a:t>Overview of Similar Approaches</a:t>
            </a:r>
            <a:br>
              <a:rPr lang="en-US" sz="2800" b="1" i="0" dirty="0">
                <a:effectLst/>
                <a:latin typeface="Inter"/>
              </a:rPr>
            </a:br>
            <a:br>
              <a:rPr lang="en-US" sz="2800" b="0" i="0" dirty="0">
                <a:effectLst/>
                <a:latin typeface="Inter"/>
              </a:rPr>
            </a:br>
            <a:endParaRPr lang="en-US" sz="280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CA053933-0A38-976A-6E77-06859F16D4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42000" y="1033272"/>
            <a:ext cx="5832133" cy="531273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b="1" i="0">
                <a:effectLst/>
                <a:latin typeface="Inter"/>
              </a:rPr>
              <a:t>State of the Art:</a:t>
            </a:r>
            <a:endParaRPr lang="en-US" sz="1700" b="0" i="0">
              <a:effectLst/>
              <a:latin typeface="Inter"/>
            </a:endParaRPr>
          </a:p>
          <a:p>
            <a:pPr marL="742950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Inter"/>
              </a:rPr>
              <a:t>Many studies focus on temperature prediction using weather data, but few integrate snowfall and snow depth as key features.</a:t>
            </a:r>
          </a:p>
          <a:p>
            <a:pPr marL="742950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Inter"/>
              </a:rPr>
              <a:t>Existing models often use traditional statistical methods rather than advanced machine learning techniques.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b="1" i="0">
                <a:effectLst/>
                <a:latin typeface="Inter"/>
              </a:rPr>
              <a:t>What’s Missing?</a:t>
            </a:r>
            <a:endParaRPr lang="en-US" sz="1700" b="0" i="0">
              <a:effectLst/>
              <a:latin typeface="Inter"/>
            </a:endParaRPr>
          </a:p>
          <a:p>
            <a:pPr marL="742950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Inter"/>
              </a:rPr>
              <a:t>Limited focus on the impact of snowfall and snow depth on microclimates.</a:t>
            </a:r>
          </a:p>
          <a:p>
            <a:pPr marL="742950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Inter"/>
              </a:rPr>
              <a:t>Few studies predict the duration and intensity of extreme cold events.</a:t>
            </a:r>
          </a:p>
          <a:p>
            <a: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b="1" i="0">
                <a:effectLst/>
                <a:latin typeface="Inter"/>
              </a:rPr>
              <a:t>How is your project different?</a:t>
            </a:r>
            <a:endParaRPr lang="en-US" sz="1700" b="0" i="0">
              <a:effectLst/>
              <a:latin typeface="Inter"/>
            </a:endParaRPr>
          </a:p>
          <a:p>
            <a:pPr marL="742950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Inter"/>
              </a:rPr>
              <a:t>We integrate snowfall and snow depth as key features.</a:t>
            </a:r>
          </a:p>
          <a:p>
            <a:pPr marL="742950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Inter"/>
              </a:rPr>
              <a:t>We use advanced machine learning models (e.g., LSTM, XGBoost) for both regression and classification tasks.</a:t>
            </a:r>
          </a:p>
          <a:p>
            <a:pPr marL="742950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  <a:latin typeface="Inter"/>
              </a:rPr>
              <a:t>We aim to predict not just the occurrence of extreme cold events but also their duration and intensity.</a:t>
            </a:r>
          </a:p>
          <a:p>
            <a:pPr>
              <a:lnSpc>
                <a:spcPct val="100000"/>
              </a:lnSpc>
            </a:pPr>
            <a:endParaRPr lang="en-US" sz="170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467258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18" name="Graphic 17" descr="Man holding sign">
            <a:extLst>
              <a:ext uri="{FF2B5EF4-FFF2-40B4-BE49-F238E27FC236}">
                <a16:creationId xmlns:a16="http://schemas.microsoft.com/office/drawing/2014/main" id="{96CA90C3-E450-9626-8B0A-A293CD7395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28439" y="1631936"/>
            <a:ext cx="2352395" cy="4782728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C53AA5-A845-0B51-7129-2806B3FFE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94787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2D96C0-F482-951A-F054-8F22D1F2D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6160"/>
            <a:ext cx="11155680" cy="1463040"/>
          </a:xfrm>
        </p:spPr>
        <p:txBody>
          <a:bodyPr>
            <a:normAutofit/>
          </a:bodyPr>
          <a:lstStyle/>
          <a:p>
            <a:r>
              <a:rPr lang="en-US" sz="4400" b="1" i="0" dirty="0">
                <a:effectLst/>
                <a:latin typeface="Inter"/>
              </a:rPr>
              <a:t>Dataset Introduction</a:t>
            </a:r>
            <a:br>
              <a:rPr lang="en-US" sz="4400" b="1" i="0" dirty="0">
                <a:effectLst/>
                <a:latin typeface="Inter"/>
              </a:rPr>
            </a:br>
            <a:endParaRPr lang="en-US" sz="44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7B31C52-DC0F-5534-5BEB-AD81FAAEA64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45548111"/>
              </p:ext>
            </p:extLst>
          </p:nvPr>
        </p:nvGraphicFramePr>
        <p:xfrm>
          <a:off x="528320" y="2578608"/>
          <a:ext cx="11155680" cy="376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14B5F7-A598-BE5E-165F-3DA4DE83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698451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0" name="Rectangle 1049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923468-DAB3-C1BD-1DAE-C16B4A71D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580" y="757355"/>
            <a:ext cx="6300216" cy="716412"/>
          </a:xfrm>
        </p:spPr>
        <p:txBody>
          <a:bodyPr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3400" b="1" i="0" dirty="0">
                <a:effectLst/>
                <a:latin typeface="Inter"/>
              </a:rPr>
              <a:t> Exploratory Data Analysis (EDA)</a:t>
            </a:r>
            <a:br>
              <a:rPr lang="en-US" sz="3400" b="1" i="0" dirty="0">
                <a:effectLst/>
                <a:latin typeface="Inter"/>
              </a:rPr>
            </a:br>
            <a:endParaRPr lang="en-US" sz="3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27C0AC-A13C-9549-499D-64E492F557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4008" y="1068205"/>
            <a:ext cx="6300216" cy="5534771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  <a:spcAft>
                <a:spcPts val="300"/>
              </a:spcAft>
            </a:pPr>
            <a:r>
              <a:rPr lang="en-US" b="1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Insights from EDA:</a:t>
            </a:r>
          </a:p>
          <a:p>
            <a:pPr marL="685800" lvl="1" indent="-228600">
              <a:lnSpc>
                <a:spcPct val="100000"/>
              </a:lnSpc>
              <a:spcBef>
                <a:spcPts val="300"/>
              </a:spcBef>
              <a:buFont typeface="+mj-lt"/>
              <a:buAutoNum type="arabicPeriod"/>
            </a:pPr>
            <a:r>
              <a:rPr lang="en-US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Missing Data by Year for Each Station:</a:t>
            </a:r>
          </a:p>
          <a:p>
            <a:pPr marL="457200" lvl="1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 </a:t>
            </a:r>
            <a:r>
              <a:rPr lang="en-US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Some stations in New Hampshire have missing data for certain years (e.g., 1894, 1904, 1914, etc.).</a:t>
            </a:r>
          </a:p>
          <a:p>
            <a:pPr marL="457200" lvl="1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Implication:</a:t>
            </a:r>
          </a:p>
          <a:p>
            <a:pPr marL="742950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Focus on stations with complete data or use data imputation techniques to fill gaps.</a:t>
            </a:r>
          </a:p>
          <a:p>
            <a:pPr marL="742950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sz="1600" b="0" i="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Location of Stations in New Hampshire</a:t>
            </a:r>
          </a:p>
          <a:p>
            <a:pPr marL="457200" lvl="1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       The map highlights weather stations in New Hampshire, a region known for its snowfall and temperature fluctuations.</a:t>
            </a:r>
          </a:p>
          <a:p>
            <a:pPr marL="457200" lvl="1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Implication:</a:t>
            </a:r>
          </a:p>
          <a:p>
            <a:pPr marL="742950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sz="1600" b="0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New Hampshire’s climate is ideal for studying the relationship between snowfall, snow depth, and temperature.</a:t>
            </a:r>
          </a:p>
          <a:p>
            <a:pPr marL="742950" lvl="1" indent="-285750">
              <a:lnSpc>
                <a:spcPct val="10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endParaRPr lang="en-US" sz="1600" b="0" i="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16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Snow Fall Percentage</a:t>
            </a:r>
          </a:p>
          <a:p>
            <a:pPr marL="457200" lvl="1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1600" b="0" i="0" dirty="0">
                <a:solidFill>
                  <a:srgbClr val="202124"/>
                </a:solidFill>
                <a:effectLst/>
                <a:latin typeface="Google Sans"/>
              </a:rPr>
              <a:t>This bar graph visualizes the average </a:t>
            </a:r>
            <a:r>
              <a:rPr lang="en-US" sz="1600" b="0" i="0">
                <a:solidFill>
                  <a:srgbClr val="202124"/>
                </a:solidFill>
                <a:effectLst/>
                <a:latin typeface="Google Sans"/>
              </a:rPr>
              <a:t>snowfall percentage </a:t>
            </a:r>
            <a:r>
              <a:rPr lang="en-US" sz="1600" b="0" i="0" dirty="0">
                <a:solidFill>
                  <a:srgbClr val="202124"/>
                </a:solidFill>
                <a:effectLst/>
                <a:latin typeface="Google Sans"/>
              </a:rPr>
              <a:t>recorded by all the stations through the years from 1894 to 2024.</a:t>
            </a:r>
          </a:p>
          <a:p>
            <a:pPr marL="457200" lvl="1" indent="0">
              <a:lnSpc>
                <a:spcPct val="100000"/>
              </a:lnSpc>
              <a:spcBef>
                <a:spcPts val="300"/>
              </a:spcBef>
              <a:buNone/>
            </a:pPr>
            <a:r>
              <a:rPr lang="en-US" sz="1600" b="0" i="0" dirty="0">
                <a:solidFill>
                  <a:srgbClr val="202124"/>
                </a:solidFill>
                <a:effectLst/>
                <a:latin typeface="Google Sans"/>
              </a:rPr>
              <a:t>Each pin on the map represents an active station in the state in which all the weather changes are recorded.</a:t>
            </a:r>
            <a:endParaRPr lang="en-US" sz="1600" b="0" i="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28192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EDA第一章知识点整理_电子电路eda技术-CSDN博客">
            <a:extLst>
              <a:ext uri="{FF2B5EF4-FFF2-40B4-BE49-F238E27FC236}">
                <a16:creationId xmlns:a16="http://schemas.microsoft.com/office/drawing/2014/main" id="{27293E98-C20D-69EE-B574-BA5B7E9B1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56" r="3484" b="-3"/>
          <a:stretch/>
        </p:blipFill>
        <p:spPr bwMode="auto">
          <a:xfrm>
            <a:off x="517867" y="2429691"/>
            <a:ext cx="5600326" cy="3916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3">
            <a:extLst>
              <a:ext uri="{FF2B5EF4-FFF2-40B4-BE49-F238E27FC236}">
                <a16:creationId xmlns:a16="http://schemas.microsoft.com/office/drawing/2014/main" id="{ECD890BD-6D4C-C754-B4AF-F132AFEF9DD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8A87C106-D981-6CDE-F608-208358572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5350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ADE57300-C7FF-4578-99A0-42B0295B1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B8F8250-7A81-4A19-87AD-FFB2CE4E3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99F38FC-2DEA-2647-C409-EF75720C1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FAF3766F-DEF3-4802-BB0D-7A18EDD970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CC11005-BC53-5976-9587-FB0B62EF64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A9B3036-D391-FEA2-C289-CE32BE565F70}"/>
              </a:ext>
            </a:extLst>
          </p:cNvPr>
          <p:cNvSpPr txBox="1"/>
          <p:nvPr/>
        </p:nvSpPr>
        <p:spPr>
          <a:xfrm>
            <a:off x="4240241" y="1027879"/>
            <a:ext cx="55781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  <a:r>
              <a:rPr lang="en-US" sz="2000" b="1" dirty="0"/>
              <a:t>Mapping of  NH Active Weather stations </a:t>
            </a:r>
          </a:p>
        </p:txBody>
      </p:sp>
      <p:pic>
        <p:nvPicPr>
          <p:cNvPr id="24" name="Picture 23" descr="A map with blue points on it&#10;&#10;AI-generated content may be incorrect.">
            <a:extLst>
              <a:ext uri="{FF2B5EF4-FFF2-40B4-BE49-F238E27FC236}">
                <a16:creationId xmlns:a16="http://schemas.microsoft.com/office/drawing/2014/main" id="{E1C6F3EC-7345-87AF-B356-34AF019BC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74" y="2054944"/>
            <a:ext cx="5185479" cy="3561920"/>
          </a:xfrm>
          <a:prstGeom prst="rect">
            <a:avLst/>
          </a:prstGeom>
        </p:spPr>
      </p:pic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591E7808-C106-78FD-4C27-E7F3C7817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6</a:t>
            </a:fld>
            <a:endParaRPr lang="en-US"/>
          </a:p>
        </p:txBody>
      </p:sp>
      <p:pic>
        <p:nvPicPr>
          <p:cNvPr id="32" name="Picture 31" descr="A computer code on a black background&#10;&#10;AI-generated content may be incorrect.">
            <a:extLst>
              <a:ext uri="{FF2B5EF4-FFF2-40B4-BE49-F238E27FC236}">
                <a16:creationId xmlns:a16="http://schemas.microsoft.com/office/drawing/2014/main" id="{BE1DCEB8-40C5-6505-161A-96722A78D3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5647"/>
          <a:stretch/>
        </p:blipFill>
        <p:spPr>
          <a:xfrm>
            <a:off x="6094476" y="1724086"/>
            <a:ext cx="5820787" cy="4052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1278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469A9F-A31A-36A5-9926-6CC2010CF4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4E8FCB5F-AB3B-C7DE-EBB5-3EE1C5D17E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0F2D2E-DC95-1C2C-B875-A7068C2A02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C26EE2A-DB4B-01E3-4518-C71124FD6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695C5AB-0AD9-7F1E-102D-DC80CFA6C9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E4188E57-049E-E51C-1D4F-C3D0B15C4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2" name="Content Placeholder 11" descr="A graph with a bar chart&#10;&#10;AI-generated content may be incorrect.">
            <a:extLst>
              <a:ext uri="{FF2B5EF4-FFF2-40B4-BE49-F238E27FC236}">
                <a16:creationId xmlns:a16="http://schemas.microsoft.com/office/drawing/2014/main" id="{1573647A-20B4-1CDB-A21E-C2E923A0A0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12" r="3" b="3"/>
          <a:stretch/>
        </p:blipFill>
        <p:spPr>
          <a:xfrm>
            <a:off x="517869" y="1768015"/>
            <a:ext cx="4645146" cy="3145097"/>
          </a:xfrm>
          <a:prstGeom prst="rect">
            <a:avLst/>
          </a:prstGeom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59D82295-8641-C88C-BEBE-5F7C933F56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ADC88CE-8984-2CB0-A8A5-20E6C855D572}"/>
              </a:ext>
            </a:extLst>
          </p:cNvPr>
          <p:cNvSpPr txBox="1"/>
          <p:nvPr/>
        </p:nvSpPr>
        <p:spPr>
          <a:xfrm>
            <a:off x="3305410" y="843360"/>
            <a:ext cx="55781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Missing Data by year</a:t>
            </a:r>
            <a:r>
              <a:rPr lang="en-US" sz="2400" b="1" dirty="0"/>
              <a:t>(</a:t>
            </a:r>
            <a:r>
              <a:rPr lang="en-US" sz="2400" b="1" i="0" dirty="0">
                <a:effectLst/>
                <a:latin typeface="Inter"/>
              </a:rPr>
              <a:t>1894 to 2024)</a:t>
            </a:r>
            <a:endParaRPr lang="en-US" sz="2400" dirty="0"/>
          </a:p>
        </p:txBody>
      </p:sp>
      <p:sp>
        <p:nvSpPr>
          <p:cNvPr id="26" name="Slide Number Placeholder 25">
            <a:extLst>
              <a:ext uri="{FF2B5EF4-FFF2-40B4-BE49-F238E27FC236}">
                <a16:creationId xmlns:a16="http://schemas.microsoft.com/office/drawing/2014/main" id="{54BBA497-E76A-04C7-EA25-8B86296CA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7</a:t>
            </a:fld>
            <a:endParaRPr lang="en-US"/>
          </a:p>
        </p:txBody>
      </p:sp>
      <p:pic>
        <p:nvPicPr>
          <p:cNvPr id="3" name="Picture 2" descr="A screen shot of a computer code&#10;&#10;AI-generated content may be incorrect.">
            <a:extLst>
              <a:ext uri="{FF2B5EF4-FFF2-40B4-BE49-F238E27FC236}">
                <a16:creationId xmlns:a16="http://schemas.microsoft.com/office/drawing/2014/main" id="{B4D50481-7747-6DE1-CCCC-B7C2B203F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327" y="1549563"/>
            <a:ext cx="5835990" cy="4870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916866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60FFB5C-A037-09A6-F711-387A7A8FB3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8B784045-A2B5-C6CE-E740-01FFF613B3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BF76987-A8F5-5366-93B3-91573610F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4DDF3B6-9DA9-32B1-B091-B6FD102B79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63C49A3-BC1F-E028-A3B3-EC9EEF238B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8D0FA199-9217-0CC9-9639-3E4DD0AF69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C1EB8F64-ECFD-289B-A772-80CD10C25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2335DF-79EE-0C7A-CEDE-57C4C4E90459}"/>
              </a:ext>
            </a:extLst>
          </p:cNvPr>
          <p:cNvSpPr txBox="1"/>
          <p:nvPr/>
        </p:nvSpPr>
        <p:spPr>
          <a:xfrm>
            <a:off x="3340401" y="867758"/>
            <a:ext cx="719835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Snow fall percentage on Average by month (1894 to 2024)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E677F4-A5D0-F1B5-F6C5-ABF7AE706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8</a:t>
            </a:fld>
            <a:endParaRPr lang="en-US"/>
          </a:p>
        </p:txBody>
      </p:sp>
      <p:pic>
        <p:nvPicPr>
          <p:cNvPr id="6" name="Picture 5" descr="A graph of snow fall&#10;&#10;AI-generated content may be incorrect.">
            <a:extLst>
              <a:ext uri="{FF2B5EF4-FFF2-40B4-BE49-F238E27FC236}">
                <a16:creationId xmlns:a16="http://schemas.microsoft.com/office/drawing/2014/main" id="{FB28DE0B-5638-2DBA-75CC-4FB9679F85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869" y="1932155"/>
            <a:ext cx="4310608" cy="2811267"/>
          </a:xfrm>
          <a:prstGeom prst="rect">
            <a:avLst/>
          </a:prstGeom>
        </p:spPr>
      </p:pic>
      <p:pic>
        <p:nvPicPr>
          <p:cNvPr id="9" name="Picture 8" descr="A computer code on a black background&#10;&#10;AI-generated content may be incorrect.">
            <a:extLst>
              <a:ext uri="{FF2B5EF4-FFF2-40B4-BE49-F238E27FC236}">
                <a16:creationId xmlns:a16="http://schemas.microsoft.com/office/drawing/2014/main" id="{E5145284-12CC-AEA5-D8EE-530C9D495F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0599" y="1985944"/>
            <a:ext cx="7198353" cy="4872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02194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71" name="Rectangle 2070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012DA6-CFE2-DFBE-CB4A-63C1F888B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7" y="976160"/>
            <a:ext cx="4672584" cy="178445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100" b="1" i="0">
                <a:effectLst/>
                <a:latin typeface="Inter"/>
              </a:rPr>
              <a:t>Proposed Methodology</a:t>
            </a:r>
            <a:br>
              <a:rPr lang="en-US" sz="4100" b="1" i="0">
                <a:effectLst/>
                <a:latin typeface="Inter"/>
              </a:rPr>
            </a:br>
            <a:endParaRPr lang="en-US" sz="4100"/>
          </a:p>
        </p:txBody>
      </p:sp>
      <p:sp>
        <p:nvSpPr>
          <p:cNvPr id="2073" name="Rectangle 2072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467258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pic>
        <p:nvPicPr>
          <p:cNvPr id="2050" name="Picture 2" descr="Prerequisites for Machine Learning | Key Requirements">
            <a:extLst>
              <a:ext uri="{FF2B5EF4-FFF2-40B4-BE49-F238E27FC236}">
                <a16:creationId xmlns:a16="http://schemas.microsoft.com/office/drawing/2014/main" id="{FB7C0B5A-9437-DAD4-6EA8-BA870036A2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7" r="5009" b="14949"/>
          <a:stretch/>
        </p:blipFill>
        <p:spPr bwMode="auto">
          <a:xfrm>
            <a:off x="517867" y="2760617"/>
            <a:ext cx="4672584" cy="24114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3208C5E-CF3D-397E-7B3A-C5A66482E9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96143051"/>
              </p:ext>
            </p:extLst>
          </p:nvPr>
        </p:nvGraphicFramePr>
        <p:xfrm>
          <a:off x="5842000" y="1033272"/>
          <a:ext cx="5832133" cy="53127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3708AB-72C2-E7C5-48D7-60C56B481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10434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eelOff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estaltVTI">
  <a:themeElements>
    <a:clrScheme name="AnalogousFromDarkSeedLeftStep">
      <a:dk1>
        <a:srgbClr val="000000"/>
      </a:dk1>
      <a:lt1>
        <a:srgbClr val="FFFFFF"/>
      </a:lt1>
      <a:dk2>
        <a:srgbClr val="1D2A34"/>
      </a:dk2>
      <a:lt2>
        <a:srgbClr val="E2E8E2"/>
      </a:lt2>
      <a:accent1>
        <a:srgbClr val="C34DBA"/>
      </a:accent1>
      <a:accent2>
        <a:srgbClr val="893BB1"/>
      </a:accent2>
      <a:accent3>
        <a:srgbClr val="694DC3"/>
      </a:accent3>
      <a:accent4>
        <a:srgbClr val="3B50B1"/>
      </a:accent4>
      <a:accent5>
        <a:srgbClr val="4D93C3"/>
      </a:accent5>
      <a:accent6>
        <a:srgbClr val="3BB1B0"/>
      </a:accent6>
      <a:hlink>
        <a:srgbClr val="3F75BF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  <wetp:taskpane dockstate="right" visibility="0" width="525" row="4">
    <wetp:webextensionref xmlns:r="http://schemas.openxmlformats.org/officeDocument/2006/relationships" r:id="rId2"/>
  </wetp:taskpane>
  <wetp:taskpane dockstate="right" visibility="0" width="525" row="5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0DA7870E-7EBC-480B-A9BF-9F4EE942543B}">
  <we:reference id="wa200005566" version="3.0.0.2" store="en-US" storeType="OMEX"/>
  <we:alternateReferences>
    <we:reference id="wa200005566" version="3.0.0.2" store="wa200005566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2B9F6EEA-A8D6-4FC9-93FE-EBA59FE93F48}">
  <we:reference id="wa104178141" version="4.3.3.0" store="en-US" storeType="OMEX"/>
  <we:alternateReferences>
    <we:reference id="wa104178141" version="4.3.3.0" store="wa104178141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EFA5744D-4FD2-44FC-88AF-8843FAC74AD4}">
  <we:reference id="wa200007130" version="1.0.0.1" store="en-US" storeType="OMEX"/>
  <we:alternateReferences>
    <we:reference id="WA200007130" version="1.0.0.1" store="WA200007130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1027</TotalTime>
  <Words>1056</Words>
  <Application>Microsoft Office PowerPoint</Application>
  <PresentationFormat>Widescreen</PresentationFormat>
  <Paragraphs>114</Paragraphs>
  <Slides>14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Amasis MT Pro Black</vt:lpstr>
      <vt:lpstr>Aptos</vt:lpstr>
      <vt:lpstr>Arial</vt:lpstr>
      <vt:lpstr>Bierstadt</vt:lpstr>
      <vt:lpstr>Calibri</vt:lpstr>
      <vt:lpstr>Google Sans</vt:lpstr>
      <vt:lpstr>Inter</vt:lpstr>
      <vt:lpstr>GestaltVTI</vt:lpstr>
      <vt:lpstr>BlizzardX</vt:lpstr>
      <vt:lpstr>Introduction to the Project</vt:lpstr>
      <vt:lpstr>Overview of Similar Approaches  </vt:lpstr>
      <vt:lpstr>Dataset Introduction </vt:lpstr>
      <vt:lpstr> Exploratory Data Analysis (EDA) </vt:lpstr>
      <vt:lpstr>PowerPoint Presentation</vt:lpstr>
      <vt:lpstr>PowerPoint Presentation</vt:lpstr>
      <vt:lpstr>PowerPoint Presentation</vt:lpstr>
      <vt:lpstr>Proposed Methodology </vt:lpstr>
      <vt:lpstr>Differentiation from Existing Work </vt:lpstr>
      <vt:lpstr> </vt:lpstr>
      <vt:lpstr> GitHub Repository: BlizzardX  </vt:lpstr>
      <vt:lpstr>Key References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Hema Konduru</dc:creator>
  <cp:lastModifiedBy>Hema Konduru</cp:lastModifiedBy>
  <cp:revision>3</cp:revision>
  <dcterms:created xsi:type="dcterms:W3CDTF">2025-02-18T04:49:43Z</dcterms:created>
  <dcterms:modified xsi:type="dcterms:W3CDTF">2025-02-18T21:57:14Z</dcterms:modified>
</cp:coreProperties>
</file>

<file path=docProps/thumbnail.jpeg>
</file>